
<file path=[Content_Types].xml><?xml version="1.0" encoding="utf-8"?>
<Types xmlns="http://schemas.openxmlformats.org/package/2006/content-types">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7"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84" y="3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2021-10-8</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317653"/>
              </p:ext>
            </p:extLst>
          </p:nvPr>
        </p:nvGraphicFramePr>
        <p:xfrm>
          <a:off x="992188" y="3379788"/>
          <a:ext cx="10163175" cy="2673350"/>
        </p:xfrm>
        <a:graphic>
          <a:graphicData uri="http://schemas.openxmlformats.org/presentationml/2006/ole">
            <mc:AlternateContent xmlns:mc="http://schemas.openxmlformats.org/markup-compatibility/2006">
              <mc:Choice xmlns:v="urn:schemas-microsoft-com:vml" Requires="v">
                <p:oleObj spid="_x0000_s1028" name="Document" r:id="rId4" imgW="10444320" imgH="2751840" progId="Word.Document.8">
                  <p:embed/>
                </p:oleObj>
              </mc:Choice>
              <mc:Fallback>
                <p:oleObj name="Document" r:id="rId4" imgW="10444320" imgH="2751840" progId="Word.Document.8">
                  <p:embed/>
                  <p:pic>
                    <p:nvPicPr>
                      <p:cNvPr id="0" name="Picture 3"/>
                      <p:cNvPicPr>
                        <a:picLocks noChangeAspect="1" noChangeArrowheads="1"/>
                      </p:cNvPicPr>
                      <p:nvPr/>
                    </p:nvPicPr>
                    <p:blipFill>
                      <a:blip r:embed="rId5"/>
                      <a:srcRect/>
                      <a:stretch>
                        <a:fillRect/>
                      </a:stretch>
                    </p:blipFill>
                    <p:spPr bwMode="auto">
                      <a:xfrm>
                        <a:off x="992188" y="3379788"/>
                        <a:ext cx="10163175" cy="26733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0.7</a:t>
            </a:r>
            <a:endParaRPr lang="tr-TR" altLang="en-US" sz="1400" dirty="0"/>
          </a:p>
          <a:p>
            <a:pPr marL="1200150" lvl="2" indent="-342900">
              <a:buFont typeface="Arial" panose="020B0604020202020204" pitchFamily="34" charset="0"/>
              <a:buChar char="•"/>
            </a:pPr>
            <a:r>
              <a:rPr lang="tr-TR" altLang="en-US" sz="1200" dirty="0"/>
              <a:t>11-21/1783</a:t>
            </a:r>
          </a:p>
          <a:p>
            <a:pPr marL="1200150" lvl="2" indent="-342900">
              <a:buFont typeface="Arial" panose="020B0604020202020204" pitchFamily="34" charset="0"/>
              <a:buChar char="•"/>
            </a:pPr>
            <a:r>
              <a:rPr lang="tr-TR" altLang="en-US" sz="1200" dirty="0"/>
              <a:t>11-21/1813</a:t>
            </a:r>
            <a:endParaRPr lang="en-GB" altLang="en-US" sz="1200" dirty="0"/>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Motions to include new text into Draft 1.0 from the week</a:t>
            </a:r>
            <a:endParaRPr lang="tr-TR" altLang="en-US" sz="1400" dirty="0"/>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endParaRPr lang="en-GB"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 2021 plenary meeting, specifically: </a:t>
            </a:r>
          </a:p>
          <a:p>
            <a:r>
              <a:rPr lang="en-GB" altLang="en-US" dirty="0"/>
              <a:t>	doc. 11-21/1519r1</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2021 and September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September 2021 and November 2021 meeting, specifically: </a:t>
            </a:r>
          </a:p>
          <a:p>
            <a:pPr>
              <a:buFont typeface="Arial" panose="020B0604020202020204" pitchFamily="34" charset="0"/>
              <a:buChar char="•"/>
            </a:pPr>
            <a:r>
              <a:rPr lang="en-GB" altLang="en-US" dirty="0"/>
              <a:t>Doc.</a:t>
            </a:r>
            <a:r>
              <a:rPr lang="tr-TR" altLang="en-US" dirty="0"/>
              <a:t> </a:t>
            </a:r>
            <a:r>
              <a:rPr lang="en-GB" altLang="en-US" dirty="0"/>
              <a:t>11-21/1</a:t>
            </a:r>
            <a:r>
              <a:rPr lang="tr-TR" altLang="en-US" dirty="0"/>
              <a:t>815r0,11-21/1816r0,11-21/1817r0,11-21/1818r0,11-21/1819r0</a:t>
            </a: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0.7</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1.0 incorporating these resolutions.</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TotalTime>
  <Words>1793</Words>
  <Application>Microsoft Office PowerPoint</Application>
  <PresentationFormat>Geniş ekran</PresentationFormat>
  <Paragraphs>233</Paragraphs>
  <Slides>17</Slides>
  <Notes>14</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17</vt:i4>
      </vt:variant>
    </vt:vector>
  </HeadingPairs>
  <TitlesOfParts>
    <vt:vector size="23" baseType="lpstr">
      <vt:lpstr>Arial</vt:lpstr>
      <vt:lpstr>Calibri</vt:lpstr>
      <vt:lpstr>Monotype Sorts</vt:lpstr>
      <vt:lpstr>Times New Roman</vt:lpstr>
      <vt:lpstr>Office Theme</vt:lpstr>
      <vt:lpstr>Microsoft Word 97 - 2003 Belgesi</vt:lpstr>
      <vt:lpstr>Light Communications Task Group (TGbb)  November 2021 Teleconference Agenda</vt:lpstr>
      <vt:lpstr>Abstract</vt:lpstr>
      <vt:lpstr>PowerPoint Sunusu</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Sept 2021 meeting</vt:lpstr>
      <vt:lpstr>Motion to approve the minutes between the July 2021 and September 2021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Tunçer Baykaş</cp:lastModifiedBy>
  <cp:revision>115</cp:revision>
  <cp:lastPrinted>1601-01-01T00:00:00Z</cp:lastPrinted>
  <dcterms:created xsi:type="dcterms:W3CDTF">2019-08-08T09:50:31Z</dcterms:created>
  <dcterms:modified xsi:type="dcterms:W3CDTF">2021-11-08T14:47:52Z</dcterms:modified>
</cp:coreProperties>
</file>