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66" r:id="rId5"/>
    <p:sldId id="267" r:id="rId6"/>
    <p:sldId id="265" r:id="rId7"/>
    <p:sldId id="268" r:id="rId8"/>
    <p:sldId id="269" r:id="rId9"/>
    <p:sldId id="275" r:id="rId10"/>
    <p:sldId id="277" r:id="rId11"/>
    <p:sldId id="270" r:id="rId12"/>
    <p:sldId id="271" r:id="rId13"/>
    <p:sldId id="273" r:id="rId14"/>
    <p:sldId id="278" r:id="rId15"/>
    <p:sldId id="286" r:id="rId16"/>
    <p:sldId id="287"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8" d="100"/>
          <a:sy n="88" d="100"/>
        </p:scale>
        <p:origin x="106" y="1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802.11-21/1650r0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2021-10-8</a:t>
            </a:r>
          </a:p>
        </p:txBody>
      </p:sp>
      <p:sp>
        <p:nvSpPr>
          <p:cNvPr id="6" name="Date Placeholder 3"/>
          <p:cNvSpPr>
            <a:spLocks noGrp="1"/>
          </p:cNvSpPr>
          <p:nvPr>
            <p:ph type="dt" idx="10"/>
          </p:nvPr>
        </p:nvSpPr>
        <p:spPr/>
        <p:txBody>
          <a:bodyPr/>
          <a:lstStyle/>
          <a:p>
            <a:r>
              <a:rPr lang="en-US"/>
              <a:t>October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27"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0.7</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include new text into Draft 1.0 from the week</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October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Sept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Sept. 2021 plenary meeting, specifically: </a:t>
            </a:r>
          </a:p>
          <a:p>
            <a:r>
              <a:rPr lang="en-GB" altLang="en-US" dirty="0"/>
              <a:t>	doc. 11-21/1519r1</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October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July 2021 and September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September 2021 and November 2021 meeting, specifically: </a:t>
            </a:r>
          </a:p>
          <a:p>
            <a:pPr>
              <a:buFont typeface="Arial" panose="020B0604020202020204" pitchFamily="34" charset="0"/>
              <a:buChar char="•"/>
            </a:pPr>
            <a:r>
              <a:rPr lang="en-GB" altLang="en-US" dirty="0"/>
              <a:t>Doc.</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October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0.7</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1.0 incorporating these resolutions.</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November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1789</Words>
  <Application>Microsoft Office PowerPoint</Application>
  <PresentationFormat>Widescreen</PresentationFormat>
  <Paragraphs>230</Paragraphs>
  <Slides>17</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Monotype Sorts</vt:lpstr>
      <vt:lpstr>Times New Roman</vt:lpstr>
      <vt:lpstr>Office Theme</vt:lpstr>
      <vt:lpstr>Document</vt:lpstr>
      <vt:lpstr>Light Communications Task Group (TGbb)  November 2021 Teleconference Agenda</vt:lpstr>
      <vt:lpstr>Abstract</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Sept 2021 meeting</vt:lpstr>
      <vt:lpstr>Motion to approve the minutes between the July 2021 and September 2021 meeting</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114</cp:revision>
  <cp:lastPrinted>1601-01-01T00:00:00Z</cp:lastPrinted>
  <dcterms:created xsi:type="dcterms:W3CDTF">2019-08-08T09:50:31Z</dcterms:created>
  <dcterms:modified xsi:type="dcterms:W3CDTF">2021-10-08T08:46:57Z</dcterms:modified>
</cp:coreProperties>
</file>