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1" d="100"/>
          <a:sy n="81" d="100"/>
        </p:scale>
        <p:origin x="96" y="6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802.11-21/1642r0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802.11-21/1642r0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802.11-21/1642r0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802.11-21/1642r0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2021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802.11-21/1642r0</a:t>
            </a:r>
          </a:p>
        </p:txBody>
      </p:sp>
      <p:sp>
        <p:nvSpPr>
          <p:cNvPr id="5" name="Date Placeholder 4"/>
          <p:cNvSpPr>
            <a:spLocks noGrp="1"/>
          </p:cNvSpPr>
          <p:nvPr>
            <p:ph type="dt" idx="11"/>
          </p:nvPr>
        </p:nvSpPr>
        <p:spPr/>
        <p:txBody>
          <a:bodyPr/>
          <a:lstStyle/>
          <a:p>
            <a:r>
              <a:rPr lang="en-US"/>
              <a:t>November 2021</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802.11-21/1642r0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November 2021</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Stephen McCann, Huawei</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802.11-21/1642r0</a:t>
            </a:r>
          </a:p>
        </p:txBody>
      </p:sp>
      <p:sp>
        <p:nvSpPr>
          <p:cNvPr id="12291" name="Rectangle 3"/>
          <p:cNvSpPr>
            <a:spLocks noGrp="1" noChangeArrowheads="1"/>
          </p:cNvSpPr>
          <p:nvPr>
            <p:ph type="dt" sz="quarter" idx="1"/>
          </p:nvPr>
        </p:nvSpPr>
        <p:spPr>
          <a:noFill/>
        </p:spPr>
        <p:txBody>
          <a:bodyPr/>
          <a:lstStyle/>
          <a:p>
            <a:r>
              <a:rPr lang="en-US"/>
              <a:t>November 2021</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802.11-21/1642r0</a:t>
            </a:r>
          </a:p>
        </p:txBody>
      </p:sp>
      <p:sp>
        <p:nvSpPr>
          <p:cNvPr id="5" name="Date Placeholder 4"/>
          <p:cNvSpPr>
            <a:spLocks noGrp="1"/>
          </p:cNvSpPr>
          <p:nvPr>
            <p:ph type="dt" idx="11"/>
          </p:nvPr>
        </p:nvSpPr>
        <p:spPr/>
        <p:txBody>
          <a:bodyPr/>
          <a:lstStyle/>
          <a:p>
            <a:r>
              <a:rPr lang="en-US"/>
              <a:t>November 2021</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802.11-21/1642r0</a:t>
            </a:r>
          </a:p>
        </p:txBody>
      </p:sp>
      <p:sp>
        <p:nvSpPr>
          <p:cNvPr id="5" name="Date Placeholder 4"/>
          <p:cNvSpPr>
            <a:spLocks noGrp="1"/>
          </p:cNvSpPr>
          <p:nvPr>
            <p:ph type="dt" idx="11"/>
          </p:nvPr>
        </p:nvSpPr>
        <p:spPr/>
        <p:txBody>
          <a:bodyPr/>
          <a:lstStyle/>
          <a:p>
            <a:pPr>
              <a:defRPr/>
            </a:pPr>
            <a:r>
              <a:rPr lang="en-US"/>
              <a:t>November 2021</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580928"/>
              </p:ext>
            </p:extLst>
          </p:nvPr>
        </p:nvGraphicFramePr>
        <p:xfrm>
          <a:off x="985838" y="2417763"/>
          <a:ext cx="10155237" cy="2466975"/>
        </p:xfrm>
        <a:graphic>
          <a:graphicData uri="http://schemas.openxmlformats.org/presentationml/2006/ole">
            <mc:AlternateContent xmlns:mc="http://schemas.openxmlformats.org/markup-compatibility/2006">
              <mc:Choice xmlns:v="urn:schemas-microsoft-com:vml" Requires="v">
                <p:oleObj spid="_x0000_s1027" name="Document" r:id="rId4" imgW="10439485" imgH="2543802" progId="Word.Document.8">
                  <p:embed/>
                </p:oleObj>
              </mc:Choice>
              <mc:Fallback>
                <p:oleObj name="Document" r:id="rId4" imgW="10439485" imgH="2543802" progId="Word.Document.8">
                  <p:embed/>
                  <p:pic>
                    <p:nvPicPr>
                      <p:cNvPr id="3075" name="Object 3"/>
                      <p:cNvPicPr>
                        <a:picLocks noChangeAspect="1" noChangeArrowheads="1"/>
                      </p:cNvPicPr>
                      <p:nvPr/>
                    </p:nvPicPr>
                    <p:blipFill>
                      <a:blip r:embed="rId5"/>
                      <a:srcRect/>
                      <a:stretch>
                        <a:fillRect/>
                      </a:stretch>
                    </p:blipFill>
                    <p:spPr bwMode="auto">
                      <a:xfrm>
                        <a:off x="985838" y="2417763"/>
                        <a:ext cx="1015523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November 2021</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a:t>November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November 2021</a:t>
            </a:r>
            <a:endParaRPr lang="en-US" dirty="0"/>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November 2021</a:t>
            </a:r>
            <a:endParaRPr lang="en-US" dirty="0"/>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a:t>November 2021</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November 2021</a:t>
            </a:r>
            <a:endParaRPr lang="en-US" altLang="en-US" sz="1800" dirty="0"/>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November 2021</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November 2021</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November 2021</a:t>
            </a:r>
            <a:endParaRPr lang="en-US" dirty="0"/>
          </a:p>
        </p:txBody>
      </p:sp>
      <p:sp>
        <p:nvSpPr>
          <p:cNvPr id="5" name="Footer Placeholder 4"/>
          <p:cNvSpPr>
            <a:spLocks noGrp="1"/>
          </p:cNvSpPr>
          <p:nvPr>
            <p:ph type="ftr" idx="11"/>
          </p:nvPr>
        </p:nvSpPr>
        <p:spPr/>
        <p:txBody>
          <a:bodyPr/>
          <a:lstStyle/>
          <a:p>
            <a:pPr>
              <a:defRPr/>
            </a:pPr>
            <a:r>
              <a:rPr lang="en-US"/>
              <a:t>Stephen McCann, Huawei</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November 2021</a:t>
            </a:r>
            <a:endParaRPr lang="en-US"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November 2021</a:t>
            </a:r>
            <a:endParaRPr lang="en-US" dirty="0"/>
          </a:p>
        </p:txBody>
      </p:sp>
      <p:sp>
        <p:nvSpPr>
          <p:cNvPr id="5" name="Footer Placeholder 4"/>
          <p:cNvSpPr>
            <a:spLocks noGrp="1"/>
          </p:cNvSpPr>
          <p:nvPr>
            <p:ph type="ftr" idx="11"/>
          </p:nvPr>
        </p:nvSpPr>
        <p:spPr/>
        <p:txBody>
          <a:bodyPr/>
          <a:lstStyle/>
          <a:p>
            <a:pPr>
              <a:defRPr/>
            </a:pPr>
            <a:r>
              <a:rPr lang="en-US"/>
              <a:t>Stephen McCann, Huawei</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November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November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November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November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November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November 2021</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3646</Words>
  <Application>Microsoft Office PowerPoint</Application>
  <PresentationFormat>Widescreen</PresentationFormat>
  <Paragraphs>374</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Microsoft Word 97 - 2003 Document</vt:lpstr>
      <vt:lpstr>2nd  Vice Chair Report November 2021</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83</cp:revision>
  <cp:lastPrinted>1601-01-01T00:00:00Z</cp:lastPrinted>
  <dcterms:created xsi:type="dcterms:W3CDTF">2018-05-05T22:00:08Z</dcterms:created>
  <dcterms:modified xsi:type="dcterms:W3CDTF">2021-11-02T10:30:59Z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