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4" r:id="rId17"/>
    <p:sldId id="2375" r:id="rId18"/>
    <p:sldId id="2372" r:id="rId19"/>
    <p:sldId id="2371" r:id="rId20"/>
    <p:sldId id="2370" r:id="rId21"/>
    <p:sldId id="293" r:id="rId22"/>
    <p:sldId id="237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2pPr marL="285750" indent="-285750">
              <a:buFont typeface="Arial" panose="020B0604020202020204" pitchFamily="34" charset="0"/>
              <a:buChar char="•"/>
              <a:defRPr/>
            </a:lvl2pPr>
            <a:lvl3pPr marL="923925" indent="-457200">
              <a:buFont typeface="Arial" panose="020B0604020202020204" pitchFamily="34" charset="0"/>
              <a:buChar char="•"/>
              <a:tabLst/>
              <a:defRPr/>
            </a:lvl3pPr>
            <a:lvl4pPr marL="863600" indent="-457200">
              <a:buFont typeface="Arial" panose="020B0604020202020204" pitchFamily="34" charset="0"/>
              <a:buChar char="•"/>
              <a:tabLst>
                <a:tab pos="457200" algn="l"/>
                <a:tab pos="914400" algn="l"/>
              </a:tabLst>
              <a:defRPr/>
            </a:lvl4pPr>
            <a:lvl5pPr marL="285750" indent="-285750">
              <a:buFont typeface="Arial" panose="020B0604020202020204" pitchFamily="34" charset="0"/>
              <a:buChar char="•"/>
              <a:defRPr/>
            </a:lvl5pPr>
          </a:lstStyle>
          <a:p>
            <a:pPr lvl="0"/>
            <a:r>
              <a:rPr lang="en-US" dirty="0"/>
              <a:t>Click to edit Master text styles</a:t>
            </a:r>
          </a:p>
          <a:p>
            <a:pPr lvl="3"/>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1638r3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1-10-21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5,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10 November 2021 	11:15amET	</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11 November 2021 	11:15amET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12 November 2021	11:15amET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0" lvl="1" indent="0" hangingPunct="0">
              <a:lnSpc>
                <a:spcPct val="81000"/>
              </a:lnSpc>
              <a:spcBef>
                <a:spcPts val="200"/>
              </a:spcBef>
              <a:buClr>
                <a:srgbClr val="000000"/>
              </a:buClr>
              <a:buSzPct val="100000"/>
              <a:buNone/>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Process for evaluating use cases and issues</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Do we have enough?</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Combining/splitting use cases into separate issues/items to be addressed</a:t>
            </a:r>
          </a:p>
          <a:p>
            <a:pPr marL="57150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Late entrants?</a:t>
            </a:r>
          </a:p>
          <a:p>
            <a:pP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 </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requests for time during the plenary for new submissions of use cases/issues?</a:t>
            </a:r>
          </a:p>
          <a:p>
            <a:pPr marL="981075"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One request made already</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407955393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7F9B-B503-9642-8330-AED1187FE696}"/>
              </a:ext>
            </a:extLst>
          </p:cNvPr>
          <p:cNvSpPr>
            <a:spLocks noGrp="1"/>
          </p:cNvSpPr>
          <p:nvPr>
            <p:ph type="title"/>
          </p:nvPr>
        </p:nvSpPr>
        <p:spPr/>
        <p:txBody>
          <a:bodyPr/>
          <a:lstStyle/>
          <a:p>
            <a:r>
              <a:rPr lang="en-US" dirty="0"/>
              <a:t>Proposed Process for Evaluating Use Cases</a:t>
            </a:r>
          </a:p>
        </p:txBody>
      </p:sp>
      <p:sp>
        <p:nvSpPr>
          <p:cNvPr id="3" name="Content Placeholder 2">
            <a:extLst>
              <a:ext uri="{FF2B5EF4-FFF2-40B4-BE49-F238E27FC236}">
                <a16:creationId xmlns:a16="http://schemas.microsoft.com/office/drawing/2014/main" id="{6710481E-9EEA-5040-9B73-0FDEE2846C6D}"/>
              </a:ext>
            </a:extLst>
          </p:cNvPr>
          <p:cNvSpPr>
            <a:spLocks noGrp="1"/>
          </p:cNvSpPr>
          <p:nvPr>
            <p:ph type="body" idx="1"/>
          </p:nvPr>
        </p:nvSpPr>
        <p:spPr/>
        <p:txBody>
          <a:bodyPr/>
          <a:lstStyle/>
          <a:p>
            <a:pPr marL="285750" indent="-285750">
              <a:buFont typeface="Arial" panose="020B0604020202020204" pitchFamily="34" charset="0"/>
              <a:buChar char="•"/>
            </a:pPr>
            <a:r>
              <a:rPr lang="en-US" dirty="0"/>
              <a:t>The current draft of the Use Case Document (21/641r5 currently) has 8 proposed issues and 3 proposed use cases.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For each use case or issue in the Use case document:</a:t>
            </a:r>
          </a:p>
          <a:p>
            <a:r>
              <a:rPr lang="en-US" dirty="0"/>
              <a:t>	- review use case or issue</a:t>
            </a:r>
          </a:p>
          <a:p>
            <a:r>
              <a:rPr lang="en-US" dirty="0"/>
              <a:t>	- consider if any use cases and/or issues can be combined</a:t>
            </a:r>
          </a:p>
          <a:p>
            <a:endParaRPr lang="en-US" dirty="0"/>
          </a:p>
          <a:p>
            <a:pPr marL="285750" indent="-285750">
              <a:buFont typeface="Arial" panose="020B0604020202020204" pitchFamily="34" charset="0"/>
              <a:buChar char="•"/>
            </a:pPr>
            <a:r>
              <a:rPr lang="en-US" dirty="0"/>
              <a:t>With a final list of use cases and issues:</a:t>
            </a:r>
          </a:p>
          <a:p>
            <a:pPr marL="560070" lvl="1" indent="-285750">
              <a:buFont typeface="Arial" panose="020B0604020202020204" pitchFamily="34" charset="0"/>
              <a:buChar char="•"/>
            </a:pPr>
            <a:r>
              <a:rPr lang="en-US" dirty="0"/>
              <a:t>Straw poll per use case or issue (Y&gt;.75*(Y+N) to move on to a motion)</a:t>
            </a:r>
          </a:p>
          <a:p>
            <a:pPr marL="560070" lvl="1" indent="-285750">
              <a:buFont typeface="Arial" panose="020B0604020202020204" pitchFamily="34" charset="0"/>
              <a:buChar char="•"/>
            </a:pPr>
            <a:r>
              <a:rPr lang="en-US" dirty="0"/>
              <a:t>Motion per use case or issue for final list (Y&gt;.75*(Y+N))</a:t>
            </a:r>
          </a:p>
          <a:p>
            <a:pPr marL="56007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Late entrants?  </a:t>
            </a:r>
          </a:p>
          <a:p>
            <a:pPr marL="560070" lvl="1" indent="-285750">
              <a:buFont typeface="Arial" panose="020B0604020202020204" pitchFamily="34" charset="0"/>
              <a:buChar char="•"/>
            </a:pPr>
            <a:r>
              <a:rPr lang="en-US" dirty="0"/>
              <a:t>Allow to request straw poll/motion of group until March 2022 session</a:t>
            </a:r>
          </a:p>
          <a:p>
            <a:r>
              <a:rPr lang="en-US" dirty="0"/>
              <a:t>	</a:t>
            </a:r>
          </a:p>
        </p:txBody>
      </p:sp>
    </p:spTree>
    <p:extLst>
      <p:ext uri="{BB962C8B-B14F-4D97-AF65-F5344CB8AC3E}">
        <p14:creationId xmlns:p14="http://schemas.microsoft.com/office/powerpoint/2010/main" val="2872934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October 21, 2021</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review </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11-21-1539r0		Rotating MAC addresses over the air</a:t>
            </a:r>
          </a:p>
          <a:p>
            <a:pPr lvl="0">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22238025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October 7, 2021</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review – approved unanimously</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October 21 9:00-10:00amET</a:t>
            </a:r>
          </a:p>
          <a:p>
            <a:pPr lvl="1">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11-21-1539r0		Rotating MAC addresses over the air</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11-21-1396r1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11-21-1599r0		Privacy Protection Issues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11-21-1633r0		Directed Probe addition to Issue Tracking Document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1633 straw poll (11y, 0n, 4ab)</a:t>
            </a:r>
          </a:p>
          <a:p>
            <a:pPr lvl="0">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tx1">
                  <a:lumMod val="50000"/>
                  <a:lumOff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November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solidFill>
                  <a:schemeClr val="bg1">
                    <a:lumMod val="50000"/>
                  </a:schemeClr>
                </a:solidFill>
              </a:rPr>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solidFill>
                  <a:schemeClr val="bg1">
                    <a:lumMod val="50000"/>
                  </a:schemeClr>
                </a:solidFill>
              </a:rPr>
              <a:t>Approve the minutes for:</a:t>
            </a:r>
          </a:p>
          <a:p>
            <a:r>
              <a:rPr lang="en-US" dirty="0">
                <a:solidFill>
                  <a:schemeClr val="bg1">
                    <a:lumMod val="50000"/>
                  </a:schemeClr>
                </a:solidFill>
              </a:rPr>
              <a:t>2021 July 802.11 Electronic Plenary – July 12-20: 11-21/1225r0,</a:t>
            </a:r>
          </a:p>
          <a:p>
            <a:r>
              <a:rPr lang="en-US" dirty="0" err="1">
                <a:solidFill>
                  <a:schemeClr val="bg1">
                    <a:lumMod val="50000"/>
                  </a:schemeClr>
                </a:solidFill>
              </a:rPr>
              <a:t>TGbi</a:t>
            </a:r>
            <a:r>
              <a:rPr lang="en-US" dirty="0">
                <a:solidFill>
                  <a:schemeClr val="bg1">
                    <a:lumMod val="50000"/>
                  </a:schemeClr>
                </a:solidFill>
              </a:rPr>
              <a:t> Teleconferences: </a:t>
            </a:r>
            <a:r>
              <a:rPr lang="en-US" dirty="0">
                <a:solidFill>
                  <a:schemeClr val="bg1">
                    <a:lumMod val="50000"/>
                  </a:schemeClr>
                </a:solidFill>
                <a:sym typeface="Arial"/>
              </a:rPr>
              <a:t>11-21/1359r0, 11-21/1402r0, 11-21/1469r0</a:t>
            </a:r>
          </a:p>
          <a:p>
            <a:endParaRPr lang="en-US" dirty="0">
              <a:solidFill>
                <a:schemeClr val="bg1">
                  <a:lumMod val="50000"/>
                </a:schemeClr>
              </a:solidFill>
            </a:endParaRPr>
          </a:p>
          <a:p>
            <a:r>
              <a:rPr lang="en-US" dirty="0">
                <a:solidFill>
                  <a:schemeClr val="bg1">
                    <a:lumMod val="50000"/>
                  </a:schemeClr>
                </a:solidFill>
              </a:rPr>
              <a:t>Mover: Po-Kai Huang</a:t>
            </a:r>
          </a:p>
          <a:p>
            <a:r>
              <a:rPr lang="en-US" dirty="0">
                <a:solidFill>
                  <a:schemeClr val="bg1">
                    <a:lumMod val="50000"/>
                  </a:schemeClr>
                </a:solidFill>
              </a:rPr>
              <a:t>Second: Dan Harkins</a:t>
            </a:r>
          </a:p>
          <a:p>
            <a:endParaRPr lang="en-US" dirty="0">
              <a:solidFill>
                <a:schemeClr val="bg1">
                  <a:lumMod val="50000"/>
                </a:schemeClr>
              </a:solidFill>
            </a:endParaRPr>
          </a:p>
          <a:p>
            <a:r>
              <a:rPr lang="en-US" dirty="0">
                <a:solidFill>
                  <a:schemeClr val="bg1">
                    <a:lumMod val="50000"/>
                  </a:schemeClr>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October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a:t>Friday November 5</a:t>
            </a:r>
            <a:r>
              <a:t>, </a:t>
            </a:r>
            <a:r>
              <a:rPr dirty="0"/>
              <a:t>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11130</TotalTime>
  <Words>2261</Words>
  <Application>Microsoft Macintosh PowerPoint</Application>
  <PresentationFormat>On-screen Show (4:3)</PresentationFormat>
  <Paragraphs>225</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5, 2021 </vt:lpstr>
      <vt:lpstr>Proposed Process for Evaluating Use Cases</vt:lpstr>
      <vt:lpstr>TGbi Agenda – October 21, 2021 </vt:lpstr>
      <vt:lpstr>TGbi Agenda – October 7, 2021 </vt:lpstr>
      <vt:lpstr>Motion # 5</vt:lpstr>
      <vt:lpstr>Organizing Plan</vt:lpstr>
      <vt:lpstr>Timeline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153</cp:revision>
  <dcterms:modified xsi:type="dcterms:W3CDTF">2021-11-04T15:36:36Z</dcterms:modified>
</cp:coreProperties>
</file>