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2"/>
  </p:notesMasterIdLst>
  <p:sldIdLst>
    <p:sldId id="256" r:id="rId2"/>
    <p:sldId id="257" r:id="rId3"/>
    <p:sldId id="258" r:id="rId4"/>
    <p:sldId id="259" r:id="rId5"/>
    <p:sldId id="261" r:id="rId6"/>
    <p:sldId id="369" r:id="rId7"/>
    <p:sldId id="370" r:id="rId8"/>
    <p:sldId id="371" r:id="rId9"/>
    <p:sldId id="372" r:id="rId10"/>
    <p:sldId id="262" r:id="rId11"/>
    <p:sldId id="289" r:id="rId12"/>
    <p:sldId id="266" r:id="rId13"/>
    <p:sldId id="290" r:id="rId14"/>
    <p:sldId id="283" r:id="rId15"/>
    <p:sldId id="288" r:id="rId16"/>
    <p:sldId id="2372" r:id="rId17"/>
    <p:sldId id="2371" r:id="rId18"/>
    <p:sldId id="2370" r:id="rId19"/>
    <p:sldId id="293" r:id="rId20"/>
    <p:sldId id="267" r:id="rId21"/>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50"/>
    <p:restoredTop sz="96786"/>
  </p:normalViewPr>
  <p:slideViewPr>
    <p:cSldViewPr snapToGrid="0" snapToObjects="1">
      <p:cViewPr varScale="1">
        <p:scale>
          <a:sx n="106" d="100"/>
          <a:sy n="106" d="100"/>
        </p:scale>
        <p:origin x="94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64C26D88-BD2B-455E-A578-61F27FB56497}"/>
    <pc:docChg chg="undo custSel addSld modSld">
      <pc:chgData name="Ansley, Carol (CCI-Atlanta)" userId="cbcdc21a-90c4-4b2f-81f7-da4165205229" providerId="ADAL" clId="{64C26D88-BD2B-455E-A578-61F27FB56497}" dt="2021-10-21T12:10:46.625" v="13" actId="400"/>
      <pc:docMkLst>
        <pc:docMk/>
      </pc:docMkLst>
      <pc:sldChg chg="modSp mod">
        <pc:chgData name="Ansley, Carol (CCI-Atlanta)" userId="cbcdc21a-90c4-4b2f-81f7-da4165205229" providerId="ADAL" clId="{64C26D88-BD2B-455E-A578-61F27FB56497}" dt="2021-10-21T12:10:00.596" v="5" actId="207"/>
        <pc:sldMkLst>
          <pc:docMk/>
          <pc:sldMk cId="2359127759" sldId="2371"/>
        </pc:sldMkLst>
        <pc:spChg chg="mod">
          <ac:chgData name="Ansley, Carol (CCI-Atlanta)" userId="cbcdc21a-90c4-4b2f-81f7-da4165205229" providerId="ADAL" clId="{64C26D88-BD2B-455E-A578-61F27FB56497}" dt="2021-10-21T12:10:00.596" v="5" actId="207"/>
          <ac:spMkLst>
            <pc:docMk/>
            <pc:sldMk cId="2359127759" sldId="2371"/>
            <ac:spMk id="2" creationId="{F3220D77-4B90-B742-B74B-6BD78C0D50E7}"/>
          </ac:spMkLst>
        </pc:spChg>
        <pc:spChg chg="mod">
          <ac:chgData name="Ansley, Carol (CCI-Atlanta)" userId="cbcdc21a-90c4-4b2f-81f7-da4165205229" providerId="ADAL" clId="{64C26D88-BD2B-455E-A578-61F27FB56497}" dt="2021-10-21T12:10:00.596" v="5" actId="207"/>
          <ac:spMkLst>
            <pc:docMk/>
            <pc:sldMk cId="2359127759" sldId="2371"/>
            <ac:spMk id="3" creationId="{D9119F4E-FC06-F646-87EB-EF12912A7052}"/>
          </ac:spMkLst>
        </pc:spChg>
      </pc:sldChg>
      <pc:sldChg chg="modSp add mod">
        <pc:chgData name="Ansley, Carol (CCI-Atlanta)" userId="cbcdc21a-90c4-4b2f-81f7-da4165205229" providerId="ADAL" clId="{64C26D88-BD2B-455E-A578-61F27FB56497}" dt="2021-10-21T12:10:46.625" v="13" actId="400"/>
        <pc:sldMkLst>
          <pc:docMk/>
          <pc:sldMk cId="2222380255" sldId="2372"/>
        </pc:sldMkLst>
        <pc:spChg chg="mod">
          <ac:chgData name="Ansley, Carol (CCI-Atlanta)" userId="cbcdc21a-90c4-4b2f-81f7-da4165205229" providerId="ADAL" clId="{64C26D88-BD2B-455E-A578-61F27FB56497}" dt="2021-10-21T12:10:20.131" v="8" actId="20577"/>
          <ac:spMkLst>
            <pc:docMk/>
            <pc:sldMk cId="2222380255" sldId="2372"/>
            <ac:spMk id="2" creationId="{F3220D77-4B90-B742-B74B-6BD78C0D50E7}"/>
          </ac:spMkLst>
        </pc:spChg>
        <pc:spChg chg="mod">
          <ac:chgData name="Ansley, Carol (CCI-Atlanta)" userId="cbcdc21a-90c4-4b2f-81f7-da4165205229" providerId="ADAL" clId="{64C26D88-BD2B-455E-A578-61F27FB56497}" dt="2021-10-21T12:10:46.625" v="13" actId="400"/>
          <ac:spMkLst>
            <pc:docMk/>
            <pc:sldMk cId="2222380255" sldId="2372"/>
            <ac:spMk id="3" creationId="{D9119F4E-FC06-F646-87EB-EF12912A7052}"/>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325748"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October </a:t>
            </a:r>
            <a:r>
              <a:rPr dirty="0"/>
              <a:t>202</a:t>
            </a:r>
            <a:r>
              <a:rPr lang="en-US" dirty="0"/>
              <a:t>1</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1</a:t>
            </a:r>
            <a:r>
              <a:rPr dirty="0"/>
              <a:t>/</a:t>
            </a:r>
            <a:r>
              <a:rPr lang="en-US" dirty="0"/>
              <a:t>1638r2</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a:t>
            </a:r>
            <a:r>
              <a:rPr lang="en-US" dirty="0" err="1"/>
              <a:t>TGbi</a:t>
            </a:r>
            <a:r>
              <a:rPr lang="en-US" dirty="0"/>
              <a:t> </a:t>
            </a:r>
            <a:r>
              <a:rPr dirty="0"/>
              <a:t>-Agenda-</a:t>
            </a:r>
            <a:r>
              <a:rPr lang="en-US" dirty="0"/>
              <a:t> October 2021</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202</a:t>
            </a:r>
            <a:r>
              <a:rPr lang="en-US" b="0" dirty="0"/>
              <a:t>1-10-21</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t>TGbi</a:t>
            </a:r>
            <a:r>
              <a:rPr lang="en-US" dirty="0"/>
              <a:t> Agenda – October 21, 2021</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719" lvl="0" hangingPunct="0">
              <a:lnSpc>
                <a:spcPct val="81000"/>
              </a:lnSpc>
              <a:spcBef>
                <a:spcPts val="200"/>
              </a:spcBef>
              <a:buClr>
                <a:srgbClr val="000000"/>
              </a:buClr>
              <a:buSzPct val="100000"/>
              <a:defRPr sz="1500" b="1" spc="-1">
                <a:latin typeface="Times New Roman"/>
                <a:ea typeface="Times New Roman"/>
                <a:cs typeface="Times New Roman"/>
                <a:sym typeface="Times New Roman"/>
              </a:defRPr>
            </a:pPr>
            <a:r>
              <a:rPr lang="en-US" sz="1600" spc="-1" dirty="0">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Agenda review </a:t>
            </a: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Upcoming teleconferences</a:t>
            </a:r>
          </a:p>
          <a:p>
            <a:pPr lvl="1">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	Thursday, November 4 9:00-10:00amET</a:t>
            </a:r>
          </a:p>
          <a:p>
            <a:pPr lvl="1">
              <a:defRPr sz="1500" spc="-1">
                <a:latin typeface="Arial"/>
                <a:ea typeface="Arial"/>
                <a:cs typeface="Arial"/>
                <a:sym typeface="Arial"/>
              </a:defRPr>
            </a:pPr>
            <a:endParaRPr lang="en-US" sz="16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latin typeface="Times New Roman"/>
                <a:cs typeface="Times New Roman"/>
                <a:sym typeface="Times New Roman"/>
              </a:rPr>
              <a:t>Discussion</a:t>
            </a:r>
            <a:endParaRPr lang="en-US" sz="1600" spc="-1" dirty="0">
              <a:latin typeface="Times New Roman" panose="02020603050405020304" pitchFamily="18" charset="0"/>
              <a:cs typeface="Times New Roman" panose="02020603050405020304" pitchFamily="18" charset="0"/>
              <a:sym typeface="Arial"/>
            </a:endParaRPr>
          </a:p>
          <a:p>
            <a:pP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285750" indent="-285750">
              <a:buFont typeface="Arial" panose="020B0604020202020204" pitchFamily="34" charset="0"/>
              <a:buChar char="•"/>
              <a:defRPr sz="1500" spc="-1">
                <a:latin typeface="Arial"/>
                <a:ea typeface="Arial"/>
                <a:cs typeface="Arial"/>
                <a:sym typeface="Arial"/>
              </a:defRPr>
            </a:pPr>
            <a:r>
              <a:rPr lang="en-US" sz="1600" spc="-1" dirty="0">
                <a:solidFill>
                  <a:schemeClr val="tx1"/>
                </a:solidFill>
                <a:latin typeface="Times New Roman" panose="02020603050405020304" pitchFamily="18" charset="0"/>
                <a:cs typeface="Times New Roman" panose="02020603050405020304" pitchFamily="18" charset="0"/>
                <a:sym typeface="Arial"/>
              </a:rPr>
              <a:t>11-21-1539r0		Rotating MAC addresses over the air</a:t>
            </a:r>
          </a:p>
          <a:p>
            <a:pPr lvl="0">
              <a:defRPr sz="1500" spc="-1">
                <a:latin typeface="Arial"/>
                <a:ea typeface="Arial"/>
                <a:cs typeface="Arial"/>
                <a:sym typeface="Arial"/>
              </a:defRPr>
            </a:pPr>
            <a:endParaRPr lang="en-US" sz="1600" spc="-1" dirty="0">
              <a:solidFill>
                <a:schemeClr val="tx1"/>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latin typeface="Times New Roman" panose="02020603050405020304" pitchFamily="18" charset="0"/>
                <a:cs typeface="Times New Roman" panose="02020603050405020304" pitchFamily="18" charset="0"/>
                <a:sym typeface="Arial"/>
              </a:rPr>
              <a:t>Adjourn</a:t>
            </a:r>
          </a:p>
          <a:p>
            <a:endParaRPr lang="en-US" dirty="0"/>
          </a:p>
        </p:txBody>
      </p:sp>
    </p:spTree>
    <p:extLst>
      <p:ext uri="{BB962C8B-B14F-4D97-AF65-F5344CB8AC3E}">
        <p14:creationId xmlns:p14="http://schemas.microsoft.com/office/powerpoint/2010/main" val="2222380255"/>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solidFill>
                  <a:schemeClr val="tx1">
                    <a:lumMod val="50000"/>
                    <a:lumOff val="50000"/>
                  </a:schemeClr>
                </a:solidFill>
              </a:rPr>
              <a:t>TGbi</a:t>
            </a:r>
            <a:r>
              <a:rPr lang="en-US" dirty="0">
                <a:solidFill>
                  <a:schemeClr val="tx1">
                    <a:lumMod val="50000"/>
                    <a:lumOff val="50000"/>
                  </a:schemeClr>
                </a:solidFill>
              </a:rPr>
              <a:t> Agenda – October 7, 2021</a:t>
            </a:r>
            <a:br>
              <a:rPr lang="en-US" dirty="0">
                <a:solidFill>
                  <a:schemeClr val="tx1">
                    <a:lumMod val="50000"/>
                    <a:lumOff val="50000"/>
                  </a:schemeClr>
                </a:solidFill>
              </a:rPr>
            </a:br>
            <a:endParaRPr lang="en-US" dirty="0">
              <a:solidFill>
                <a:schemeClr val="tx1">
                  <a:lumMod val="50000"/>
                  <a:lumOff val="50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719" lvl="0" hangingPunct="0">
              <a:lnSpc>
                <a:spcPct val="81000"/>
              </a:lnSpc>
              <a:spcBef>
                <a:spcPts val="200"/>
              </a:spcBef>
              <a:buClr>
                <a:srgbClr val="000000"/>
              </a:buClr>
              <a:buSzPct val="100000"/>
              <a:defRPr sz="1500" b="1" spc="-1">
                <a:latin typeface="Times New Roman"/>
                <a:ea typeface="Times New Roman"/>
                <a:cs typeface="Times New Roman"/>
                <a:sym typeface="Times New Roman"/>
              </a:defRPr>
            </a:pPr>
            <a:r>
              <a:rPr lang="en-US" sz="1600" spc="-1" dirty="0">
                <a:solidFill>
                  <a:schemeClr val="tx1">
                    <a:lumMod val="50000"/>
                    <a:lumOff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Agenda review – approved unanimously</a:t>
            </a: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Upcoming teleconferences</a:t>
            </a:r>
          </a:p>
          <a:p>
            <a:pPr lvl="1">
              <a:defRPr sz="1500" spc="-1">
                <a:latin typeface="Arial"/>
                <a:ea typeface="Arial"/>
                <a:cs typeface="Arial"/>
                <a:sym typeface="Arial"/>
              </a:defRPr>
            </a:pPr>
            <a:r>
              <a:rPr lang="en-US" sz="16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                  Thursday, October 21 9:00-10:00amET</a:t>
            </a:r>
          </a:p>
          <a:p>
            <a:pPr lvl="1">
              <a:defRPr sz="1500" spc="-1">
                <a:latin typeface="Arial"/>
                <a:ea typeface="Arial"/>
                <a:cs typeface="Arial"/>
                <a:sym typeface="Arial"/>
              </a:defRPr>
            </a:pPr>
            <a:r>
              <a:rPr lang="en-US" sz="16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	Thursday, November 4 9:00-10:00amET</a:t>
            </a:r>
          </a:p>
          <a:p>
            <a:pPr lvl="1">
              <a:defRPr sz="1500" spc="-1">
                <a:latin typeface="Arial"/>
                <a:ea typeface="Arial"/>
                <a:cs typeface="Arial"/>
                <a:sym typeface="Arial"/>
              </a:defRPr>
            </a:pPr>
            <a:endParaRPr lang="en-US" sz="1600" b="1" spc="-1" dirty="0">
              <a:solidFill>
                <a:schemeClr val="tx1">
                  <a:lumMod val="50000"/>
                  <a:lumOff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solidFill>
                  <a:schemeClr val="tx1">
                    <a:lumMod val="50000"/>
                    <a:lumOff val="50000"/>
                  </a:schemeClr>
                </a:solidFill>
                <a:latin typeface="Times New Roman"/>
                <a:cs typeface="Times New Roman"/>
                <a:sym typeface="Times New Roman"/>
              </a:rPr>
              <a:t>Discussion</a:t>
            </a:r>
            <a:endParaRPr lang="en-US" sz="1600" spc="-1" dirty="0">
              <a:solidFill>
                <a:schemeClr val="tx1">
                  <a:lumMod val="50000"/>
                  <a:lumOff val="50000"/>
                </a:schemeClr>
              </a:solidFill>
              <a:latin typeface="Times New Roman" panose="02020603050405020304" pitchFamily="18" charset="0"/>
              <a:cs typeface="Times New Roman" panose="02020603050405020304" pitchFamily="18" charset="0"/>
              <a:sym typeface="Arial"/>
            </a:endParaRPr>
          </a:p>
          <a:p>
            <a:pPr>
              <a:defRPr sz="1500" spc="-1">
                <a:latin typeface="Arial"/>
                <a:ea typeface="Arial"/>
                <a:cs typeface="Arial"/>
                <a:sym typeface="Arial"/>
              </a:defRPr>
            </a:pPr>
            <a:endParaRPr lang="en-US" sz="1600" spc="-1" dirty="0">
              <a:solidFill>
                <a:schemeClr val="tx1">
                  <a:lumMod val="50000"/>
                  <a:lumOff val="50000"/>
                </a:schemeClr>
              </a:solidFill>
              <a:latin typeface="Times New Roman" panose="02020603050405020304" pitchFamily="18" charset="0"/>
              <a:cs typeface="Times New Roman" panose="02020603050405020304" pitchFamily="18" charset="0"/>
              <a:sym typeface="Arial"/>
            </a:endParaRPr>
          </a:p>
          <a:p>
            <a:pPr marL="285750" indent="-285750">
              <a:buFont typeface="Arial" panose="020B0604020202020204" pitchFamily="34" charset="0"/>
              <a:buChar char="•"/>
              <a:defRPr sz="1500" spc="-1">
                <a:latin typeface="Arial"/>
                <a:ea typeface="Arial"/>
                <a:cs typeface="Arial"/>
                <a:sym typeface="Arial"/>
              </a:defRPr>
            </a:pPr>
            <a:r>
              <a:rPr lang="en-US" sz="1600" strike="sngStrike"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11-21-1539r0		Rotating MAC addresses over the air</a:t>
            </a:r>
          </a:p>
          <a:p>
            <a:pPr marL="285750" indent="-285750">
              <a:buFont typeface="Arial" panose="020B0604020202020204" pitchFamily="34" charset="0"/>
              <a:buChar char="•"/>
              <a:defRPr sz="1500" spc="-1">
                <a:latin typeface="Arial"/>
                <a:ea typeface="Arial"/>
                <a:cs typeface="Arial"/>
                <a:sym typeface="Arial"/>
              </a:defRPr>
            </a:pPr>
            <a:r>
              <a:rPr lang="en-US" sz="16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11-21-1396r1		Privacy Protection Gaps</a:t>
            </a:r>
          </a:p>
          <a:p>
            <a:pPr marL="285750" indent="-285750">
              <a:buFont typeface="Arial" panose="020B0604020202020204" pitchFamily="34" charset="0"/>
              <a:buChar char="•"/>
              <a:defRPr sz="1500" spc="-1">
                <a:latin typeface="Arial"/>
                <a:ea typeface="Arial"/>
                <a:cs typeface="Arial"/>
                <a:sym typeface="Arial"/>
              </a:defRPr>
            </a:pPr>
            <a:r>
              <a:rPr lang="en-US" sz="16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11-21-1599r0		Privacy Protection Issues</a:t>
            </a:r>
          </a:p>
          <a:p>
            <a:pPr marL="285750" indent="-285750">
              <a:buFont typeface="Arial" panose="020B0604020202020204" pitchFamily="34" charset="0"/>
              <a:buChar char="•"/>
              <a:defRPr sz="1500" spc="-1">
                <a:latin typeface="Arial"/>
                <a:ea typeface="Arial"/>
                <a:cs typeface="Arial"/>
                <a:sym typeface="Arial"/>
              </a:defRPr>
            </a:pPr>
            <a:r>
              <a:rPr lang="en-US" sz="16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11-21-1633r0		Directed Probe addition to Issue Tracking Document </a:t>
            </a:r>
          </a:p>
          <a:p>
            <a:pPr marL="285750" lvl="1" indent="-285750">
              <a:buFont typeface="Arial" panose="020B0604020202020204" pitchFamily="34" charset="0"/>
              <a:buChar char="•"/>
              <a:defRPr sz="1500" spc="-1">
                <a:latin typeface="Arial"/>
                <a:ea typeface="Arial"/>
                <a:cs typeface="Arial"/>
                <a:sym typeface="Arial"/>
              </a:defRPr>
            </a:pPr>
            <a:r>
              <a:rPr lang="en-US" sz="16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1633 straw poll (11y, 0n, 4ab)</a:t>
            </a:r>
          </a:p>
          <a:p>
            <a:pPr lvl="0">
              <a:defRPr sz="1500" spc="-1">
                <a:latin typeface="Arial"/>
                <a:ea typeface="Arial"/>
                <a:cs typeface="Arial"/>
                <a:sym typeface="Arial"/>
              </a:defRPr>
            </a:pPr>
            <a:endParaRPr lang="en-US" sz="1600" spc="-1" dirty="0">
              <a:solidFill>
                <a:schemeClr val="tx1">
                  <a:lumMod val="50000"/>
                  <a:lumOff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tx1">
                  <a:lumMod val="50000"/>
                  <a:lumOff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Adjourn</a:t>
            </a:r>
          </a:p>
          <a:p>
            <a:endParaRPr lang="en-US" dirty="0">
              <a:solidFill>
                <a:schemeClr val="tx1">
                  <a:lumMod val="50000"/>
                  <a:lumOff val="50000"/>
                </a:schemeClr>
              </a:solidFill>
            </a:endParaRPr>
          </a:p>
        </p:txBody>
      </p:sp>
    </p:spTree>
    <p:extLst>
      <p:ext uri="{BB962C8B-B14F-4D97-AF65-F5344CB8AC3E}">
        <p14:creationId xmlns:p14="http://schemas.microsoft.com/office/powerpoint/2010/main" val="2359127759"/>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C9A7B-E4BD-47DF-A610-0AD14673CDCC}"/>
              </a:ext>
            </a:extLst>
          </p:cNvPr>
          <p:cNvSpPr>
            <a:spLocks noGrp="1"/>
          </p:cNvSpPr>
          <p:nvPr>
            <p:ph type="title"/>
          </p:nvPr>
        </p:nvSpPr>
        <p:spPr/>
        <p:txBody>
          <a:bodyPr/>
          <a:lstStyle/>
          <a:p>
            <a:r>
              <a:rPr lang="en-US" dirty="0"/>
              <a:t>Motion # 5</a:t>
            </a:r>
          </a:p>
        </p:txBody>
      </p:sp>
      <p:sp>
        <p:nvSpPr>
          <p:cNvPr id="3" name="Text Placeholder 2">
            <a:extLst>
              <a:ext uri="{FF2B5EF4-FFF2-40B4-BE49-F238E27FC236}">
                <a16:creationId xmlns:a16="http://schemas.microsoft.com/office/drawing/2014/main" id="{8FB91F87-3D69-417B-BCE7-24765118FC2F}"/>
              </a:ext>
            </a:extLst>
          </p:cNvPr>
          <p:cNvSpPr>
            <a:spLocks noGrp="1"/>
          </p:cNvSpPr>
          <p:nvPr>
            <p:ph type="body" idx="1"/>
          </p:nvPr>
        </p:nvSpPr>
        <p:spPr/>
        <p:txBody>
          <a:bodyPr/>
          <a:lstStyle/>
          <a:p>
            <a:r>
              <a:rPr lang="en-US" dirty="0"/>
              <a:t>Approve the minutes for:</a:t>
            </a:r>
          </a:p>
          <a:p>
            <a:r>
              <a:rPr lang="en-US" dirty="0"/>
              <a:t>2021 July 802.11 Electronic Plenary – July 12-20: 11-21/1225r0,</a:t>
            </a:r>
          </a:p>
          <a:p>
            <a:r>
              <a:rPr lang="en-US" dirty="0" err="1"/>
              <a:t>TGbi</a:t>
            </a:r>
            <a:r>
              <a:rPr lang="en-US" dirty="0"/>
              <a:t> Teleconferences: </a:t>
            </a:r>
            <a:r>
              <a:rPr lang="en-US" dirty="0">
                <a:sym typeface="Arial"/>
              </a:rPr>
              <a:t>11-21/1359r0, 11-21/1402r0, 11-21/1469r0</a:t>
            </a:r>
          </a:p>
          <a:p>
            <a:endParaRPr lang="en-US" dirty="0"/>
          </a:p>
          <a:p>
            <a:r>
              <a:rPr lang="en-US" dirty="0"/>
              <a:t>Mover: Po-Kai Huang</a:t>
            </a:r>
          </a:p>
          <a:p>
            <a:r>
              <a:rPr lang="en-US" dirty="0"/>
              <a:t>Second: Dan Harkins</a:t>
            </a:r>
          </a:p>
          <a:p>
            <a:endParaRPr lang="en-US" dirty="0"/>
          </a:p>
          <a:p>
            <a:r>
              <a:rPr lang="en-US" dirty="0">
                <a:solidFill>
                  <a:schemeClr val="tx1"/>
                </a:solidFill>
              </a:rPr>
              <a:t>Approved by unanimous consent, with 33 participants</a:t>
            </a:r>
          </a:p>
        </p:txBody>
      </p:sp>
    </p:spTree>
    <p:extLst>
      <p:ext uri="{BB962C8B-B14F-4D97-AF65-F5344CB8AC3E}">
        <p14:creationId xmlns:p14="http://schemas.microsoft.com/office/powerpoint/2010/main" val="1087111931"/>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Teleconferences, October</a:t>
            </a:r>
            <a:r>
              <a:rPr dirty="0"/>
              <a:t> 202</a:t>
            </a:r>
            <a:r>
              <a:rPr lang="en-US" dirty="0"/>
              <a:t>1</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231930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lgn="ctr">
              <a:spcBef>
                <a:spcPts val="400"/>
              </a:spcBef>
              <a:defRPr sz="2400" b="1" spc="-1">
                <a:latin typeface="Times New Roman"/>
                <a:ea typeface="Times New Roman"/>
                <a:cs typeface="Times New Roman"/>
                <a:sym typeface="Times New Roman"/>
              </a:defRPr>
            </a:pPr>
            <a:r>
              <a:rPr dirty="0"/>
              <a:t>Agenda</a:t>
            </a:r>
          </a:p>
          <a:p>
            <a:pPr algn="ctr">
              <a:spcBef>
                <a:spcPts val="400"/>
              </a:spcBef>
              <a:defRPr sz="2400" b="1" spc="-1">
                <a:latin typeface="Times New Roman"/>
                <a:ea typeface="Times New Roman"/>
                <a:cs typeface="Times New Roman"/>
                <a:sym typeface="Times New Roman"/>
              </a:defRPr>
            </a:pPr>
            <a:r>
              <a:rPr lang="en-US" dirty="0"/>
              <a:t>October 802.11 Teleconferences</a:t>
            </a:r>
            <a:endParaRPr dirty="0"/>
          </a:p>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Amelia </a:t>
            </a:r>
            <a:r>
              <a:rPr lang="en-US" dirty="0" err="1"/>
              <a:t>Andersdotter</a:t>
            </a:r>
            <a:endParaRPr lang="en-US" dirty="0"/>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Thursday October 21</a:t>
            </a:r>
            <a:r>
              <a:rPr dirty="0"/>
              <a:t>, 202</a:t>
            </a:r>
            <a:r>
              <a:rPr lang="en-US" dirty="0"/>
              <a:t>1</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10990</TotalTime>
  <Words>1938</Words>
  <Application>Microsoft Office PowerPoint</Application>
  <PresentationFormat>On-screen Show (4:3)</PresentationFormat>
  <Paragraphs>178</Paragraphs>
  <Slides>20</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20</vt:i4>
      </vt:variant>
    </vt:vector>
  </HeadingPairs>
  <TitlesOfParts>
    <vt:vector size="30" baseType="lpstr">
      <vt:lpstr>Arial</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PowerPoint Presentation</vt:lpstr>
      <vt:lpstr>Participants have a duty to inform the IEEE</vt:lpstr>
      <vt:lpstr>Ways to inform IEEE</vt:lpstr>
      <vt:lpstr>Other Guidelines for IEEE Working Group Meetings</vt:lpstr>
      <vt:lpstr>Patent-related information</vt:lpstr>
      <vt:lpstr>PowerPoint Presentation</vt:lpstr>
      <vt:lpstr>IEEE-SA standards activities shall allow the fair &amp; equitable consideration of all viewpoints</vt:lpstr>
      <vt:lpstr>IEEE SA Policy Documents</vt:lpstr>
      <vt:lpstr>IEEE SA Rules Documents</vt:lpstr>
      <vt:lpstr>IEEE SA Copyright Policy</vt:lpstr>
      <vt:lpstr>IEEE SA Copyright Policy</vt:lpstr>
      <vt:lpstr>TGbi Agenda – October 21, 2021 </vt:lpstr>
      <vt:lpstr>TGbi Agenda – October 7, 2021 </vt:lpstr>
      <vt:lpstr>Motion # 5</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Ansley, Carol (CCI-Atlanta)</cp:lastModifiedBy>
  <cp:revision>148</cp:revision>
  <dcterms:modified xsi:type="dcterms:W3CDTF">2021-10-21T12:10:57Z</dcterms:modified>
</cp:coreProperties>
</file>