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2"/>
    <p:sldId id="257" r:id="rId3"/>
    <p:sldId id="258" r:id="rId4"/>
    <p:sldId id="259" r:id="rId5"/>
    <p:sldId id="261" r:id="rId6"/>
    <p:sldId id="369" r:id="rId7"/>
    <p:sldId id="370" r:id="rId8"/>
    <p:sldId id="371" r:id="rId9"/>
    <p:sldId id="372" r:id="rId10"/>
    <p:sldId id="262" r:id="rId11"/>
    <p:sldId id="289" r:id="rId12"/>
    <p:sldId id="266" r:id="rId13"/>
    <p:sldId id="290" r:id="rId14"/>
    <p:sldId id="283" r:id="rId15"/>
    <p:sldId id="288" r:id="rId16"/>
    <p:sldId id="2371" r:id="rId17"/>
    <p:sldId id="2370" r:id="rId18"/>
    <p:sldId id="293" r:id="rId19"/>
    <p:sldId id="267" r:id="rId2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128" d="100"/>
          <a:sy n="128" d="100"/>
        </p:scale>
        <p:origin x="167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25748"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October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1638r0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October 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1-10-07</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October 7, 2021</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review</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Upcoming teleconferences</a:t>
            </a:r>
          </a:p>
          <a:p>
            <a:pPr lvl="1">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Thursday, October 21 9:00-10:00amET</a:t>
            </a:r>
          </a:p>
          <a:p>
            <a:pPr lvl="1">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Thursday, November 4 9:00-10:00amET</a:t>
            </a:r>
          </a:p>
          <a:p>
            <a:pPr lvl="1">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11-21-1539r0		Rotating MAC addresses over the air</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11-21-1396r1		Privacy Protection Gaps</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11-21-1630?		Privacy Protection Issues</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11-21-1633r0		Directed Probe addition to Issue </a:t>
            </a:r>
            <a:r>
              <a:rPr lang="en-US" sz="1600" spc="-1">
                <a:solidFill>
                  <a:schemeClr val="tx1"/>
                </a:solidFill>
                <a:latin typeface="Times New Roman" panose="02020603050405020304" pitchFamily="18" charset="0"/>
                <a:cs typeface="Times New Roman" panose="02020603050405020304" pitchFamily="18" charset="0"/>
                <a:sym typeface="Arial"/>
              </a:rPr>
              <a:t>Tracking Document</a:t>
            </a: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lvl="0">
              <a:defRPr sz="1500" spc="-1">
                <a:latin typeface="Arial"/>
                <a:ea typeface="Arial"/>
                <a:cs typeface="Arial"/>
                <a:sym typeface="Arial"/>
              </a:defRPr>
            </a:pP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a:t>
            </a:r>
          </a:p>
          <a:p>
            <a:endParaRPr lang="en-US" dirty="0"/>
          </a:p>
        </p:txBody>
      </p:sp>
    </p:spTree>
    <p:extLst>
      <p:ext uri="{BB962C8B-B14F-4D97-AF65-F5344CB8AC3E}">
        <p14:creationId xmlns:p14="http://schemas.microsoft.com/office/powerpoint/2010/main" val="2359127759"/>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5</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Approve the minutes for:</a:t>
            </a:r>
          </a:p>
          <a:p>
            <a:r>
              <a:rPr lang="en-US" dirty="0"/>
              <a:t>2021 July 802.11 Electronic Plenary – July 12-20: 11-21/1225r0,</a:t>
            </a:r>
          </a:p>
          <a:p>
            <a:r>
              <a:rPr lang="en-US" dirty="0" err="1"/>
              <a:t>TGbi</a:t>
            </a:r>
            <a:r>
              <a:rPr lang="en-US" dirty="0"/>
              <a:t> Teleconferences: </a:t>
            </a:r>
            <a:r>
              <a:rPr lang="en-US" dirty="0">
                <a:sym typeface="Arial"/>
              </a:rPr>
              <a:t>11-21/1359r0, 11-21/1402r0, 11-21/1469r0</a:t>
            </a:r>
          </a:p>
          <a:p>
            <a:endParaRPr lang="en-US" dirty="0"/>
          </a:p>
          <a:p>
            <a:r>
              <a:rPr lang="en-US" dirty="0"/>
              <a:t>Mover: Po-Kai Huang</a:t>
            </a:r>
          </a:p>
          <a:p>
            <a:r>
              <a:rPr lang="en-US" dirty="0"/>
              <a:t>Second: Dan Harkins</a:t>
            </a:r>
          </a:p>
          <a:p>
            <a:endParaRPr lang="en-US" dirty="0"/>
          </a:p>
          <a:p>
            <a:r>
              <a:rPr lang="en-US" dirty="0">
                <a:solidFill>
                  <a:schemeClr val="tx1"/>
                </a:solidFill>
              </a:rPr>
              <a:t>Approved by unanimous consent, with 33 participants</a:t>
            </a:r>
          </a:p>
        </p:txBody>
      </p:sp>
    </p:spTree>
    <p:extLst>
      <p:ext uri="{BB962C8B-B14F-4D97-AF65-F5344CB8AC3E}">
        <p14:creationId xmlns:p14="http://schemas.microsoft.com/office/powerpoint/2010/main" val="1087111931"/>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Teleconferences, October</a:t>
            </a:r>
            <a:r>
              <a:rPr dirty="0"/>
              <a:t> 202</a:t>
            </a:r>
            <a:r>
              <a:rPr lang="en-US" dirty="0"/>
              <a:t>1</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23193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October 802.11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October 7</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10875</TotalTime>
  <Words>1892</Words>
  <Application>Microsoft Macintosh PowerPoint</Application>
  <PresentationFormat>On-screen Show (4:3)</PresentationFormat>
  <Paragraphs>164</Paragraphs>
  <Slides>19</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Other Guidelines for IEEE Working Group Meetings</vt:lpstr>
      <vt:lpstr>Patent-related information</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October 7, 2021 </vt:lpstr>
      <vt:lpstr>Motion # 5</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Microsoft Office User</cp:lastModifiedBy>
  <cp:revision>145</cp:revision>
  <dcterms:modified xsi:type="dcterms:W3CDTF">2021-10-06T14:30:55Z</dcterms:modified>
</cp:coreProperties>
</file>