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DB01E-8C8E-4DF7-AE57-21D4A447D180}" v="1" dt="2021-10-07T15:23:37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>
      <p:cViewPr varScale="1">
        <p:scale>
          <a:sx n="115" d="100"/>
          <a:sy n="115" d="100"/>
        </p:scale>
        <p:origin x="18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802.11-21/1633r1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Directed Probes Addition to Issues Tracking Document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2021-10-07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870574"/>
              </p:ext>
            </p:extLst>
          </p:nvPr>
        </p:nvGraphicFramePr>
        <p:xfrm>
          <a:off x="984250" y="2411413"/>
          <a:ext cx="10239375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751491" progId="Word.Document.8">
                  <p:embed/>
                </p:oleObj>
              </mc:Choice>
              <mc:Fallback>
                <p:oleObj name="Document" r:id="rId3" imgW="10459112" imgH="275149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692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use of SSID Elements or SSID List Elements in Probe Requests may lead to Device fingerprinting and PCI or PII data being captured.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6" y="761206"/>
            <a:ext cx="10361084" cy="1065213"/>
          </a:xfrm>
        </p:spPr>
        <p:txBody>
          <a:bodyPr/>
          <a:lstStyle/>
          <a:p>
            <a:r>
              <a:rPr lang="en-GB" dirty="0"/>
              <a:t>Avoid Fingerprinting from SSID Elements or SSID List Elements in Probe Requests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dirty="0"/>
              <a:t>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inclusion of 1) SSID Elements, or 2) SSID List Elements in Probe Requests can lead to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Device fingerprinting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PCI data gathering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PII data gathering if a STA has been provisioned with an SSID which contains user information </a:t>
            </a:r>
          </a:p>
          <a:p>
            <a:pPr marL="0" indent="0"/>
            <a:r>
              <a:rPr lang="en-US" dirty="0"/>
              <a:t>Status of 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Presented at various times but agreed upon in Straw Poll #1 in 21/1183r4 on 2021-09-17</a:t>
            </a:r>
            <a:br>
              <a:rPr lang="en-US" dirty="0"/>
            </a:br>
            <a:r>
              <a:rPr lang="en-US" sz="1800" b="1" dirty="0">
                <a:effectLst/>
                <a:latin typeface="Times New Roman" panose="02020603050405020304" pitchFamily="18" charset="0"/>
                <a:ea typeface="MS Mincho;ＭＳ 明朝"/>
              </a:rPr>
              <a:t>Result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;ＭＳ 明朝"/>
              </a:rPr>
              <a:t> Yes: 14, No: 6, Abstain: 8, No answer: 19 (total participants: 47)</a:t>
            </a:r>
          </a:p>
          <a:p>
            <a:pPr marL="0" indent="0"/>
            <a:r>
              <a:rPr lang="en-US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21/1183r4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to add “Avoid Fingerprinting from SSID Elements or SSID List Elements in Probe Requests” into the </a:t>
            </a:r>
            <a:r>
              <a:rPr lang="en-GB" dirty="0" err="1"/>
              <a:t>TGbi</a:t>
            </a:r>
            <a:r>
              <a:rPr lang="en-GB" dirty="0"/>
              <a:t> Proposed Issues document, (DCN 21/0641) ?</a:t>
            </a:r>
          </a:p>
          <a:p>
            <a:endParaRPr lang="en-GB" dirty="0"/>
          </a:p>
          <a:p>
            <a:r>
              <a:rPr lang="en-GB" dirty="0"/>
              <a:t>Y: 11 N: 0  A: 4</a:t>
            </a:r>
          </a:p>
          <a:p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11-21-0839r0, 11-19-0489r0, 11-20-940r0, 11-20-746r1, 11-21/1183r4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164</TotalTime>
  <Words>325</Words>
  <Application>Microsoft Office PowerPoint</Application>
  <PresentationFormat>Widescreen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Directed Probes Addition to Issues Tracking Document</vt:lpstr>
      <vt:lpstr>Abstract</vt:lpstr>
      <vt:lpstr>Avoid Fingerprinting from SSID Elements or SSID List Elements in Probe Requests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Directed Probes Addition to Issues Tracking Document</dc:title>
  <dc:creator>Lumbatis, Kurt</dc:creator>
  <cp:lastModifiedBy>Lumbatis, Kurt</cp:lastModifiedBy>
  <cp:revision>3</cp:revision>
  <cp:lastPrinted>1601-01-01T00:00:00Z</cp:lastPrinted>
  <dcterms:created xsi:type="dcterms:W3CDTF">2021-10-04T15:16:15Z</dcterms:created>
  <dcterms:modified xsi:type="dcterms:W3CDTF">2021-10-07T15:50:44Z</dcterms:modified>
</cp:coreProperties>
</file>