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654DE3-57A9-4856-981F-38511EF74F44}" v="1" dt="2021-11-12T14:50:15.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02" y="22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B654DE3-57A9-4856-981F-38511EF74F44}"/>
    <pc:docChg chg="custSel modSld modMainMaster">
      <pc:chgData name="Mike Montemurro" userId="40c20c913ca7511e" providerId="LiveId" clId="{9B654DE3-57A9-4856-981F-38511EF74F44}" dt="2021-11-12T14:55:15.418" v="207" actId="20577"/>
      <pc:docMkLst>
        <pc:docMk/>
      </pc:docMkLst>
      <pc:sldChg chg="modSp mod">
        <pc:chgData name="Mike Montemurro" userId="40c20c913ca7511e" providerId="LiveId" clId="{9B654DE3-57A9-4856-981F-38511EF74F44}" dt="2021-11-12T14:51:59.369" v="163" actId="20577"/>
        <pc:sldMkLst>
          <pc:docMk/>
          <pc:sldMk cId="3830619075" sldId="613"/>
        </pc:sldMkLst>
        <pc:spChg chg="mod">
          <ac:chgData name="Mike Montemurro" userId="40c20c913ca7511e" providerId="LiveId" clId="{9B654DE3-57A9-4856-981F-38511EF74F44}" dt="2021-11-12T14:51:59.369" v="163" actId="20577"/>
          <ac:spMkLst>
            <pc:docMk/>
            <pc:sldMk cId="3830619075" sldId="613"/>
            <ac:spMk id="9" creationId="{646D209B-E15C-40CD-B6C9-BF023D20E53D}"/>
          </ac:spMkLst>
        </pc:spChg>
        <pc:spChg chg="mod">
          <ac:chgData name="Mike Montemurro" userId="40c20c913ca7511e" providerId="LiveId" clId="{9B654DE3-57A9-4856-981F-38511EF74F44}" dt="2021-11-12T14:51:34.220" v="162" actId="20577"/>
          <ac:spMkLst>
            <pc:docMk/>
            <pc:sldMk cId="3830619075" sldId="613"/>
            <ac:spMk id="10" creationId="{CC2AB40D-EE73-4F6E-AF6C-5BB8815A67AA}"/>
          </ac:spMkLst>
        </pc:spChg>
      </pc:sldChg>
      <pc:sldChg chg="modSp mod">
        <pc:chgData name="Mike Montemurro" userId="40c20c913ca7511e" providerId="LiveId" clId="{9B654DE3-57A9-4856-981F-38511EF74F44}" dt="2021-11-12T14:55:15.418" v="207" actId="20577"/>
        <pc:sldMkLst>
          <pc:docMk/>
          <pc:sldMk cId="3056178945" sldId="848"/>
        </pc:sldMkLst>
        <pc:spChg chg="mod">
          <ac:chgData name="Mike Montemurro" userId="40c20c913ca7511e" providerId="LiveId" clId="{9B654DE3-57A9-4856-981F-38511EF74F44}" dt="2021-11-12T14:55:15.418" v="207" actId="20577"/>
          <ac:spMkLst>
            <pc:docMk/>
            <pc:sldMk cId="3056178945" sldId="848"/>
            <ac:spMk id="5" creationId="{312E63CB-7AA4-47E9-A213-073D8CADFEE1}"/>
          </ac:spMkLst>
        </pc:spChg>
      </pc:sldChg>
      <pc:sldMasterChg chg="modSp mod">
        <pc:chgData name="Mike Montemurro" userId="40c20c913ca7511e" providerId="LiveId" clId="{9B654DE3-57A9-4856-981F-38511EF74F44}" dt="2021-11-11T20:50:03.371" v="1" actId="20577"/>
        <pc:sldMasterMkLst>
          <pc:docMk/>
          <pc:sldMasterMk cId="0" sldId="2147483648"/>
        </pc:sldMasterMkLst>
        <pc:spChg chg="mod">
          <ac:chgData name="Mike Montemurro" userId="40c20c913ca7511e" providerId="LiveId" clId="{9B654DE3-57A9-4856-981F-38511EF74F44}" dt="2021-11-11T20:50:03.37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a:t>29 Nov; 6, </a:t>
            </a:r>
            <a:r>
              <a:rPr lang="en-US" altLang="en-US" sz="2000" dirty="0"/>
              <a:t>13, </a:t>
            </a:r>
            <a:r>
              <a:rPr lang="en-US" altLang="en-US" sz="2000"/>
              <a:t>20 Dec; 3, 10, 31 </a:t>
            </a:r>
            <a:r>
              <a:rPr lang="en-US" altLang="en-US" sz="2000" dirty="0"/>
              <a:t>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Goals for the week</a:t>
            </a:r>
          </a:p>
          <a:p>
            <a:pPr lvl="1"/>
            <a:r>
              <a:rPr lang="en-CA" altLang="en-US" sz="1200" dirty="0"/>
              <a:t>Comment Resolution</a:t>
            </a:r>
            <a:endParaRPr lang="en-CA" sz="1050" dirty="0"/>
          </a:p>
          <a:p>
            <a:pPr lvl="2"/>
            <a:r>
              <a:rPr lang="en-CA" sz="1050" dirty="0"/>
              <a:t>MAC CIDs – Rison (Samsung)</a:t>
            </a:r>
          </a:p>
          <a:p>
            <a:pPr lvl="2"/>
            <a:r>
              <a:rPr lang="en-CA" sz="1050" dirty="0"/>
              <a:t>Annex G – Smith (SRT)</a:t>
            </a:r>
          </a:p>
          <a:p>
            <a:pPr lvl="1"/>
            <a:r>
              <a:rPr lang="en-CA" altLang="en-US" sz="1200" dirty="0"/>
              <a:t>Motions (at 5pm ET)</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29718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28699" y="44196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endParaRPr lang="en-CA" altLang="en-US" sz="1100" dirty="0"/>
          </a:p>
          <a:p>
            <a:pPr lvl="1"/>
            <a:r>
              <a:rPr lang="en-CA" altLang="en-US" sz="1100" dirty="0"/>
              <a:t>Goals for the week</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CID 359 – McCann (Huawei) </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Goals for the week</a:t>
            </a:r>
          </a:p>
          <a:p>
            <a:pPr lvl="1"/>
            <a:r>
              <a:rPr lang="en-CA" altLang="en-US" sz="1100" dirty="0"/>
              <a:t>Comment Resolution</a:t>
            </a:r>
          </a:p>
          <a:p>
            <a:pPr lvl="2"/>
            <a:r>
              <a:rPr lang="en-US" altLang="en-US" sz="1000" dirty="0"/>
              <a:t>CIDs withdrawn: 41, 42, 43, 45, 46,  47, 112, and 113</a:t>
            </a:r>
          </a:p>
          <a:p>
            <a:pPr lvl="2"/>
            <a:r>
              <a:rPr lang="en-US" altLang="en-US" sz="1000" dirty="0"/>
              <a:t>CID 458 </a:t>
            </a:r>
          </a:p>
          <a:p>
            <a:pPr lvl="2"/>
            <a:r>
              <a:rPr lang="en-US" altLang="en-US" sz="1000" dirty="0"/>
              <a:t>CID 304, 399, </a:t>
            </a:r>
            <a:r>
              <a:rPr lang="en-CA" altLang="en-US" sz="1000" dirty="0"/>
              <a:t>175</a:t>
            </a:r>
            <a:r>
              <a:rPr lang="en-US" altLang="en-US" sz="1000" dirty="0"/>
              <a:t>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107451</TotalTime>
  <Words>2496</Words>
  <Application>Microsoft Office PowerPoint</Application>
  <PresentationFormat>Widescreen</PresentationFormat>
  <Paragraphs>270</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4603</cp:revision>
  <cp:lastPrinted>2014-11-04T15:04:57Z</cp:lastPrinted>
  <dcterms:created xsi:type="dcterms:W3CDTF">2007-04-17T18:10:23Z</dcterms:created>
  <dcterms:modified xsi:type="dcterms:W3CDTF">2021-11-12T14:55:32Z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