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C66E5-7C89-4238-8A4A-D28FDC77A658}" v="6" dt="2021-11-11T15:40:48.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4" d="100"/>
          <a:sy n="94" d="100"/>
        </p:scale>
        <p:origin x="102" y="22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1AC66E5-7C89-4238-8A4A-D28FDC77A658}"/>
    <pc:docChg chg="custSel modSld modMainMaster">
      <pc:chgData name="Mike Montemurro" userId="40c20c913ca7511e" providerId="LiveId" clId="{11AC66E5-7C89-4238-8A4A-D28FDC77A658}" dt="2021-11-11T15:42:14.296" v="228" actId="20577"/>
      <pc:docMkLst>
        <pc:docMk/>
      </pc:docMkLst>
      <pc:sldChg chg="modSp mod">
        <pc:chgData name="Mike Montemurro" userId="40c20c913ca7511e" providerId="LiveId" clId="{11AC66E5-7C89-4238-8A4A-D28FDC77A658}" dt="2021-11-11T15:42:14.296" v="228" actId="20577"/>
        <pc:sldMkLst>
          <pc:docMk/>
          <pc:sldMk cId="3830619075" sldId="613"/>
        </pc:sldMkLst>
        <pc:spChg chg="mod">
          <ac:chgData name="Mike Montemurro" userId="40c20c913ca7511e" providerId="LiveId" clId="{11AC66E5-7C89-4238-8A4A-D28FDC77A658}" dt="2021-11-11T15:40:43.135" v="9" actId="1035"/>
          <ac:spMkLst>
            <pc:docMk/>
            <pc:sldMk cId="3830619075" sldId="613"/>
            <ac:spMk id="7" creationId="{12EA73ED-8534-496E-953B-F9D898315292}"/>
          </ac:spMkLst>
        </pc:spChg>
        <pc:spChg chg="mod">
          <ac:chgData name="Mike Montemurro" userId="40c20c913ca7511e" providerId="LiveId" clId="{11AC66E5-7C89-4238-8A4A-D28FDC77A658}" dt="2021-11-11T15:41:53.506" v="154" actId="20577"/>
          <ac:spMkLst>
            <pc:docMk/>
            <pc:sldMk cId="3830619075" sldId="613"/>
            <ac:spMk id="8" creationId="{4CD249A7-B25B-4413-A490-DA16C7C17DEA}"/>
          </ac:spMkLst>
        </pc:spChg>
        <pc:spChg chg="mod">
          <ac:chgData name="Mike Montemurro" userId="40c20c913ca7511e" providerId="LiveId" clId="{11AC66E5-7C89-4238-8A4A-D28FDC77A658}" dt="2021-11-11T15:42:04.807" v="193" actId="20577"/>
          <ac:spMkLst>
            <pc:docMk/>
            <pc:sldMk cId="3830619075" sldId="613"/>
            <ac:spMk id="9" creationId="{646D209B-E15C-40CD-B6C9-BF023D20E53D}"/>
          </ac:spMkLst>
        </pc:spChg>
        <pc:spChg chg="mod">
          <ac:chgData name="Mike Montemurro" userId="40c20c913ca7511e" providerId="LiveId" clId="{11AC66E5-7C89-4238-8A4A-D28FDC77A658}" dt="2021-11-11T15:42:14.296" v="228" actId="20577"/>
          <ac:spMkLst>
            <pc:docMk/>
            <pc:sldMk cId="3830619075" sldId="613"/>
            <ac:spMk id="10" creationId="{CC2AB40D-EE73-4F6E-AF6C-5BB8815A67AA}"/>
          </ac:spMkLst>
        </pc:spChg>
      </pc:sldChg>
      <pc:sldChg chg="modSp mod">
        <pc:chgData name="Mike Montemurro" userId="40c20c913ca7511e" providerId="LiveId" clId="{11AC66E5-7C89-4238-8A4A-D28FDC77A658}" dt="2021-11-11T15:39:46.763" v="1" actId="20577"/>
        <pc:sldMkLst>
          <pc:docMk/>
          <pc:sldMk cId="2822743645" sldId="850"/>
        </pc:sldMkLst>
        <pc:spChg chg="mod">
          <ac:chgData name="Mike Montemurro" userId="40c20c913ca7511e" providerId="LiveId" clId="{11AC66E5-7C89-4238-8A4A-D28FDC77A658}" dt="2021-11-11T15:39:46.763" v="1" actId="20577"/>
          <ac:spMkLst>
            <pc:docMk/>
            <pc:sldMk cId="2822743645" sldId="850"/>
            <ac:spMk id="5" creationId="{5C289E12-1085-4168-A398-0F7249308ABA}"/>
          </ac:spMkLst>
        </pc:spChg>
      </pc:sldChg>
      <pc:sldMasterChg chg="modSp mod">
        <pc:chgData name="Mike Montemurro" userId="40c20c913ca7511e" providerId="LiveId" clId="{11AC66E5-7C89-4238-8A4A-D28FDC77A658}" dt="2021-11-11T15:40:04.372" v="3" actId="20577"/>
        <pc:sldMasterMkLst>
          <pc:docMk/>
          <pc:sldMasterMk cId="0" sldId="2147483648"/>
        </pc:sldMasterMkLst>
        <pc:spChg chg="mod">
          <ac:chgData name="Mike Montemurro" userId="40c20c913ca7511e" providerId="LiveId" clId="{11AC66E5-7C89-4238-8A4A-D28FDC77A658}" dt="2021-11-11T15:40:04.372"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&lt;&gt; Nov, &lt;&gt; Dec, &lt;&gt; 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a:t>Goals for the week</a:t>
            </a:r>
          </a:p>
          <a:p>
            <a:pPr lvl="1"/>
            <a:r>
              <a:rPr lang="en-CA" altLang="en-US" sz="1200" dirty="0"/>
              <a:t>Comment Resolution</a:t>
            </a:r>
            <a:endParaRPr lang="en-CA" sz="1050" dirty="0"/>
          </a:p>
          <a:p>
            <a:pPr lvl="2"/>
            <a:r>
              <a:rPr lang="en-CA" sz="1050" dirty="0"/>
              <a:t>&lt;&gt;</a:t>
            </a:r>
          </a:p>
          <a:p>
            <a:pPr lvl="2"/>
            <a:r>
              <a:rPr lang="en-CA" sz="1050" dirty="0"/>
              <a:t>&lt;&gt;</a:t>
            </a:r>
          </a:p>
          <a:p>
            <a:pPr lvl="2"/>
            <a:r>
              <a:rPr lang="en-CA" sz="1050" dirty="0"/>
              <a:t>Annex G – Smith (SRT)</a:t>
            </a:r>
          </a:p>
          <a:p>
            <a:pPr lvl="1"/>
            <a:r>
              <a:rPr lang="en-CA" altLang="en-US" sz="1200" dirty="0"/>
              <a:t>Motions </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29718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28699" y="4419600"/>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endParaRPr lang="en-CA" altLang="en-US" sz="1100" dirty="0"/>
          </a:p>
          <a:p>
            <a:pPr lvl="1"/>
            <a:r>
              <a:rPr lang="en-CA" altLang="en-US" sz="1100" dirty="0"/>
              <a:t>Goals for the week</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CID 359 – McCann (Huawei) </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Goals for the week</a:t>
            </a:r>
          </a:p>
          <a:p>
            <a:pPr lvl="1"/>
            <a:r>
              <a:rPr lang="en-CA" altLang="en-US" sz="1100" dirty="0"/>
              <a:t>Comment Resolution</a:t>
            </a:r>
          </a:p>
          <a:p>
            <a:pPr lvl="2"/>
            <a:r>
              <a:rPr lang="en-US" altLang="en-US" sz="1000" dirty="0"/>
              <a:t>CID 304, 399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CID 175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107423</TotalTime>
  <Words>2458</Words>
  <Application>Microsoft Office PowerPoint</Application>
  <PresentationFormat>Widescreen</PresentationFormat>
  <Paragraphs>269</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4602</cp:revision>
  <cp:lastPrinted>2014-11-04T15:04:57Z</cp:lastPrinted>
  <dcterms:created xsi:type="dcterms:W3CDTF">2007-04-17T18:10:23Z</dcterms:created>
  <dcterms:modified xsi:type="dcterms:W3CDTF">2021-11-11T15:42:31Z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