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423" r:id="rId4"/>
    <p:sldId id="858" r:id="rId5"/>
    <p:sldId id="613" r:id="rId6"/>
    <p:sldId id="857" r:id="rId7"/>
    <p:sldId id="856" r:id="rId8"/>
    <p:sldId id="854" r:id="rId9"/>
    <p:sldId id="855" r:id="rId10"/>
    <p:sldId id="848"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858"/>
            <p14:sldId id="613"/>
            <p14:sldId id="857"/>
            <p14:sldId id="856"/>
            <p14:sldId id="854"/>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21" autoAdjust="0"/>
    <p:restoredTop sz="96371" autoAdjust="0"/>
  </p:normalViewPr>
  <p:slideViewPr>
    <p:cSldViewPr>
      <p:cViewPr varScale="1">
        <p:scale>
          <a:sx n="94" d="100"/>
          <a:sy n="94" d="100"/>
        </p:scale>
        <p:origin x="91" y="20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960FCA63-8C62-433B-85E0-14C2E66A7201}"/>
    <pc:docChg chg="modSld modMainMaster">
      <pc:chgData name="Mike Montemurro" userId="40c20c913ca7511e" providerId="LiveId" clId="{960FCA63-8C62-433B-85E0-14C2E66A7201}" dt="2021-11-09T20:51:11.582" v="5" actId="20577"/>
      <pc:docMkLst>
        <pc:docMk/>
      </pc:docMkLst>
      <pc:sldChg chg="modSp mod">
        <pc:chgData name="Mike Montemurro" userId="40c20c913ca7511e" providerId="LiveId" clId="{960FCA63-8C62-433B-85E0-14C2E66A7201}" dt="2021-11-09T20:51:11.582" v="5" actId="20577"/>
        <pc:sldMkLst>
          <pc:docMk/>
          <pc:sldMk cId="2822743645" sldId="850"/>
        </pc:sldMkLst>
        <pc:spChg chg="mod">
          <ac:chgData name="Mike Montemurro" userId="40c20c913ca7511e" providerId="LiveId" clId="{960FCA63-8C62-433B-85E0-14C2E66A7201}" dt="2021-11-09T20:51:11.582" v="5" actId="20577"/>
          <ac:spMkLst>
            <pc:docMk/>
            <pc:sldMk cId="2822743645" sldId="850"/>
            <ac:spMk id="5" creationId="{5C289E12-1085-4168-A398-0F7249308ABA}"/>
          </ac:spMkLst>
        </pc:spChg>
      </pc:sldChg>
      <pc:sldMasterChg chg="modSp mod">
        <pc:chgData name="Mike Montemurro" userId="40c20c913ca7511e" providerId="LiveId" clId="{960FCA63-8C62-433B-85E0-14C2E66A7201}" dt="2021-11-09T20:50:59.539" v="1" actId="20577"/>
        <pc:sldMasterMkLst>
          <pc:docMk/>
          <pc:sldMasterMk cId="0" sldId="2147483648"/>
        </pc:sldMasterMkLst>
        <pc:spChg chg="mod">
          <ac:chgData name="Mike Montemurro" userId="40c20c913ca7511e" providerId="LiveId" clId="{960FCA63-8C62-433B-85E0-14C2E66A7201}" dt="2021-11-09T20:50:59.539"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802.11-21/1632r2</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a:t>
            </a:r>
            <a:r>
              <a:rPr lang="en-US" altLang="en-US" sz="1800" b="1" dirty="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1/11-21-1518-02-000m-telecon-minutes-for-revme-sept-electronic-interim.docx" TargetMode="External"/><Relationship Id="rId2" Type="http://schemas.openxmlformats.org/officeDocument/2006/relationships/hyperlink" Target="https://mentor.ieee.org/802.11/dcn/21/11-21-1168-01-000m-telecon-minutes-for-revme-july-electronic-plenary.docx" TargetMode="External"/><Relationship Id="rId1" Type="http://schemas.openxmlformats.org/officeDocument/2006/relationships/slideLayout" Target="../slideLayouts/slideLayout1.xml"/><Relationship Id="rId5" Type="http://schemas.openxmlformats.org/officeDocument/2006/relationships/hyperlink" Target="https://mentor.ieee.org/802.11/dcn/21/11-21-1785-01-000m-telecon-minutes-for-revme-november-1-and-5.docx" TargetMode="External"/><Relationship Id="rId4" Type="http://schemas.openxmlformats.org/officeDocument/2006/relationships/hyperlink" Target="https://mentor.ieee.org/802.11/dcn/21/11-21-1612-07-000m-telecon-minutes-for-revme-october-2021.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November 2021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2021-11-09</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22 November 2021 at 10am ET, 2hrs</a:t>
            </a:r>
          </a:p>
          <a:p>
            <a:pPr marL="0" indent="0">
              <a:lnSpc>
                <a:spcPct val="80000"/>
              </a:lnSpc>
              <a:buNone/>
            </a:pPr>
            <a:endParaRPr lang="en-US" altLang="en-US" sz="2000" dirty="0"/>
          </a:p>
          <a:p>
            <a:pPr>
              <a:lnSpc>
                <a:spcPct val="80000"/>
              </a:lnSpc>
            </a:pPr>
            <a:r>
              <a:rPr lang="en-US" altLang="en-US" sz="2000" dirty="0"/>
              <a:t>&lt;&gt; Nov, &lt;&gt; Dec, &lt;&gt; Jan – 10am ET, 2hrs </a:t>
            </a:r>
          </a:p>
          <a:p>
            <a:pPr>
              <a:lnSpc>
                <a:spcPct val="80000"/>
              </a:lnSpc>
            </a:pPr>
            <a:r>
              <a:rPr lang="en-US" altLang="en-US" sz="2000" dirty="0"/>
              <a:t>For the January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November</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November 2021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132C6D-8479-4142-B103-4D5169917FBD}"/>
              </a:ext>
            </a:extLst>
          </p:cNvPr>
          <p:cNvSpPr>
            <a:spLocks noGrp="1"/>
          </p:cNvSpPr>
          <p:nvPr>
            <p:ph type="title"/>
          </p:nvPr>
        </p:nvSpPr>
        <p:spPr/>
        <p:txBody>
          <a:bodyPr/>
          <a:lstStyle/>
          <a:p>
            <a:r>
              <a:rPr lang="en-US"/>
              <a:t>Registration for the November 802.11 plenary session</a:t>
            </a:r>
            <a:endParaRPr lang="en-CA" dirty="0"/>
          </a:p>
        </p:txBody>
      </p:sp>
      <p:sp>
        <p:nvSpPr>
          <p:cNvPr id="5" name="Content Placeholder 4">
            <a:extLst>
              <a:ext uri="{FF2B5EF4-FFF2-40B4-BE49-F238E27FC236}">
                <a16:creationId xmlns:a16="http://schemas.microsoft.com/office/drawing/2014/main" id="{CDBD87D4-BD90-4A7E-A129-BCF7400E3DBF}"/>
              </a:ext>
            </a:extLst>
          </p:cNvPr>
          <p:cNvSpPr>
            <a:spLocks noGrp="1"/>
          </p:cNvSpPr>
          <p:nvPr>
            <p:ph idx="1"/>
          </p:nvPr>
        </p:nvSpPr>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r>
              <a:rPr lang="en-CA" dirty="0"/>
              <a:t>.</a:t>
            </a:r>
            <a:endParaRPr lang="en-US" dirty="0"/>
          </a:p>
        </p:txBody>
      </p:sp>
      <p:sp>
        <p:nvSpPr>
          <p:cNvPr id="2" name="Footer Placeholder 1">
            <a:extLst>
              <a:ext uri="{FF2B5EF4-FFF2-40B4-BE49-F238E27FC236}">
                <a16:creationId xmlns:a16="http://schemas.microsoft.com/office/drawing/2014/main" id="{7A5BE313-1287-448C-A52D-B749FE92E5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585371D-EE47-4EA8-BD3D-E27C1A68BB90}"/>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4</a:t>
            </a:fld>
            <a:endParaRPr lang="en-US" altLang="en-US"/>
          </a:p>
        </p:txBody>
      </p:sp>
    </p:spTree>
    <p:extLst>
      <p:ext uri="{BB962C8B-B14F-4D97-AF65-F5344CB8AC3E}">
        <p14:creationId xmlns:p14="http://schemas.microsoft.com/office/powerpoint/2010/main" val="216299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1816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Nov 9, 4pm ET</a:t>
            </a:r>
          </a:p>
          <a:p>
            <a:pPr lvl="1"/>
            <a:r>
              <a:rPr lang="en-US" altLang="en-US" sz="1100" dirty="0"/>
              <a:t>Chair’s Welcome, Policy &amp; patent reminder</a:t>
            </a:r>
          </a:p>
          <a:p>
            <a:pPr lvl="1"/>
            <a:r>
              <a:rPr lang="en-US" altLang="en-US" sz="1100" dirty="0"/>
              <a:t>Approve agenda</a:t>
            </a:r>
          </a:p>
          <a:p>
            <a:pPr lvl="1"/>
            <a:r>
              <a:rPr lang="en-GB" sz="1100" dirty="0"/>
              <a:t>802.11ay Corrigendum PAR Review</a:t>
            </a:r>
          </a:p>
          <a:p>
            <a:pPr lvl="1"/>
            <a:r>
              <a:rPr lang="en-GB" sz="1100" dirty="0"/>
              <a:t>Editor Report</a:t>
            </a:r>
          </a:p>
          <a:p>
            <a:pPr lvl="1"/>
            <a:r>
              <a:rPr lang="en-GB" sz="1100" dirty="0"/>
              <a:t>Comment Resolution</a:t>
            </a:r>
            <a:endParaRPr lang="pt-BR" sz="1050" dirty="0"/>
          </a:p>
          <a:p>
            <a:pPr lvl="2"/>
            <a:r>
              <a:rPr lang="en-CA" altLang="en-US" sz="1050" dirty="0"/>
              <a:t>MAC Comments – McCann </a:t>
            </a:r>
            <a:r>
              <a:rPr lang="en-CA" altLang="en-US" sz="1050"/>
              <a:t>(Huawei)</a:t>
            </a:r>
            <a:endParaRPr lang="pt-BR" sz="1050"/>
          </a:p>
          <a:p>
            <a:pPr lvl="2"/>
            <a:r>
              <a:rPr lang="pt-BR" sz="1050" dirty="0"/>
              <a:t>MAC Comments – Rison (Samsung)</a:t>
            </a:r>
          </a:p>
          <a:p>
            <a:pPr lvl="1"/>
            <a:r>
              <a:rPr lang="en-US" altLang="en-US" sz="11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34201" y="3581400"/>
            <a:ext cx="4876799" cy="2299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Nov 15, 4pm ET</a:t>
            </a:r>
          </a:p>
          <a:p>
            <a:pPr lvl="1"/>
            <a:r>
              <a:rPr lang="en-CA" altLang="en-US" sz="1200" dirty="0"/>
              <a:t>Comment Resolution</a:t>
            </a:r>
            <a:endParaRPr lang="en-CA" sz="1050" dirty="0"/>
          </a:p>
          <a:p>
            <a:pPr lvl="2"/>
            <a:r>
              <a:rPr lang="en-CA" sz="1050" dirty="0"/>
              <a:t>&lt;&gt;</a:t>
            </a:r>
          </a:p>
          <a:p>
            <a:pPr lvl="2"/>
            <a:r>
              <a:rPr lang="en-CA" sz="1050" dirty="0"/>
              <a:t>&lt;&gt;</a:t>
            </a:r>
          </a:p>
          <a:p>
            <a:pPr lvl="2"/>
            <a:r>
              <a:rPr lang="en-CA" sz="1050" dirty="0"/>
              <a:t>Annex G – Smith (SRT)</a:t>
            </a:r>
          </a:p>
          <a:p>
            <a:pPr lvl="1"/>
            <a:r>
              <a:rPr lang="en-CA" altLang="en-US" sz="1200" dirty="0"/>
              <a:t>Motions </a:t>
            </a:r>
          </a:p>
          <a:p>
            <a:pPr lvl="2"/>
            <a:r>
              <a:rPr lang="en-CA" altLang="en-US" sz="1050" dirty="0"/>
              <a:t>Telecon and September Plenary minutes – Slide 6</a:t>
            </a:r>
          </a:p>
          <a:p>
            <a:pPr lvl="2"/>
            <a:r>
              <a:rPr lang="en-CA" altLang="en-US" sz="1050" dirty="0"/>
              <a:t>Document 11-21/758r14 – Slides xx-</a:t>
            </a:r>
            <a:r>
              <a:rPr lang="en-CA" altLang="en-US" sz="1050" dirty="0" err="1"/>
              <a:t>yy</a:t>
            </a:r>
            <a:endParaRPr lang="en-CA" altLang="en-US" sz="100" dirty="0"/>
          </a:p>
          <a:p>
            <a:pPr lvl="1"/>
            <a:r>
              <a:rPr lang="en-CA" altLang="en-US" sz="1200" dirty="0"/>
              <a:t>Timeline, Teleconferences, </a:t>
            </a:r>
            <a:r>
              <a:rPr lang="en-CA" altLang="en-US" sz="1200" dirty="0" err="1"/>
              <a:t>Adhoc</a:t>
            </a:r>
            <a:r>
              <a:rPr lang="en-CA" altLang="en-US" sz="1200"/>
              <a:t>, </a:t>
            </a:r>
            <a:r>
              <a:rPr lang="en-CA" altLang="en-US" sz="1200" dirty="0"/>
              <a:t>Plan </a:t>
            </a:r>
            <a:r>
              <a:rPr lang="en-CA" altLang="en-US" sz="1200"/>
              <a:t>for January</a:t>
            </a:r>
            <a:endParaRPr lang="en-CA" altLang="en-US" sz="1100" dirty="0"/>
          </a:p>
          <a:p>
            <a:pPr lvl="1"/>
            <a:r>
              <a:rPr lang="en-CA" altLang="en-US" sz="1200" dirty="0" err="1"/>
              <a:t>AoB</a:t>
            </a:r>
            <a:endParaRPr lang="en-CA" altLang="en-US" sz="14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3200400"/>
            <a:ext cx="44958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Nov 10, 4pm ET</a:t>
            </a:r>
          </a:p>
          <a:p>
            <a:pPr lvl="1"/>
            <a:r>
              <a:rPr lang="en-US" altLang="en-US" sz="1100" dirty="0"/>
              <a:t>Editor Report</a:t>
            </a:r>
            <a:endParaRPr lang="en-CA" altLang="en-US" sz="1100" dirty="0"/>
          </a:p>
          <a:p>
            <a:pPr lvl="1"/>
            <a:r>
              <a:rPr lang="en-CA" altLang="en-US" sz="1100" dirty="0"/>
              <a:t>Comment Resolution</a:t>
            </a:r>
          </a:p>
          <a:p>
            <a:pPr lvl="2"/>
            <a:r>
              <a:rPr lang="en-CA" sz="1000" dirty="0"/>
              <a:t>Document 11-21/1784 - </a:t>
            </a:r>
            <a:r>
              <a:rPr lang="en-CA" sz="1000" dirty="0" err="1"/>
              <a:t>Halasz</a:t>
            </a:r>
            <a:r>
              <a:rPr lang="en-CA" sz="1000" dirty="0"/>
              <a:t> (Morse Micro) – CID 246</a:t>
            </a:r>
          </a:p>
          <a:p>
            <a:pPr lvl="2"/>
            <a:r>
              <a:rPr lang="en-CA" sz="1000" dirty="0"/>
              <a:t>CID 101 – Levy (Interdigital)</a:t>
            </a:r>
          </a:p>
          <a:p>
            <a:pPr lvl="2"/>
            <a:r>
              <a:rPr lang="en-CA" sz="1000" dirty="0"/>
              <a:t>MAC Comments – Rison (Samsung)</a:t>
            </a:r>
            <a:endParaRPr lang="en-CA" altLang="en-US" sz="1000" dirty="0"/>
          </a:p>
          <a:p>
            <a:pPr lvl="2"/>
            <a:r>
              <a:rPr lang="pt-BR" sz="1000" dirty="0"/>
              <a:t>GEN Comments – Rosdahl (Qualcomm)</a:t>
            </a:r>
            <a:endParaRPr lang="en-CA" altLang="en-US" sz="1000" dirty="0"/>
          </a:p>
          <a:p>
            <a:pPr lvl="1"/>
            <a:r>
              <a:rPr lang="en-CA" altLang="en-US" sz="1100" dirty="0"/>
              <a:t>Recess</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1066799" y="4876800"/>
            <a:ext cx="556260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Nov 11, 4pm ET</a:t>
            </a:r>
          </a:p>
          <a:p>
            <a:pPr lvl="1"/>
            <a:r>
              <a:rPr lang="en-CA" altLang="en-US" sz="1100" dirty="0"/>
              <a:t>Comment Resolution</a:t>
            </a:r>
            <a:endParaRPr lang="pt-BR" sz="1000" dirty="0"/>
          </a:p>
          <a:p>
            <a:pPr lvl="2"/>
            <a:r>
              <a:rPr lang="pt-BR" sz="1000" dirty="0"/>
              <a:t>Document 11-21/836 – Henry (Cisco) – CID 90</a:t>
            </a:r>
            <a:endParaRPr lang="nl-NL" sz="1000" dirty="0"/>
          </a:p>
          <a:p>
            <a:pPr lvl="2"/>
            <a:r>
              <a:rPr lang="en-CA" sz="1000" dirty="0"/>
              <a:t>CID 511 – Kim (Qualcomm)</a:t>
            </a:r>
          </a:p>
          <a:p>
            <a:pPr lvl="2"/>
            <a:r>
              <a:rPr lang="en-CA" altLang="en-US" sz="1000" dirty="0"/>
              <a:t>CID 13 – Hart (Cisco)</a:t>
            </a:r>
          </a:p>
          <a:p>
            <a:pPr lvl="2"/>
            <a:r>
              <a:rPr lang="en-CA" altLang="en-US" sz="1000" dirty="0"/>
              <a:t>Document 11-21/1775 – Sakoda (Sony) – CID 391/CID 397</a:t>
            </a:r>
          </a:p>
          <a:p>
            <a:pPr lvl="2"/>
            <a:r>
              <a:rPr lang="en-CA" altLang="en-US" sz="1000" dirty="0"/>
              <a:t>Document 11-21/1724 – Goodall (Morse Micro) – CID 603, 604, 42, 339, 334 </a:t>
            </a:r>
          </a:p>
          <a:p>
            <a:pPr lvl="1"/>
            <a:r>
              <a:rPr lang="en-CA" altLang="en-US" sz="1100" dirty="0"/>
              <a:t>Recess</a:t>
            </a:r>
            <a:endParaRPr lang="en-CA" altLang="en-US" sz="1600" dirty="0"/>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996110" y="1371600"/>
            <a:ext cx="504348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Nov 12, 1:30pm ET</a:t>
            </a:r>
          </a:p>
          <a:p>
            <a:pPr lvl="1"/>
            <a:r>
              <a:rPr lang="en-CA" altLang="en-US" sz="1100" dirty="0"/>
              <a:t>Comment Resolution</a:t>
            </a:r>
          </a:p>
          <a:p>
            <a:pPr lvl="2"/>
            <a:r>
              <a:rPr lang="en-US" altLang="en-US" sz="1000"/>
              <a:t>CID 304, 399 – Hamilton </a:t>
            </a:r>
          </a:p>
          <a:p>
            <a:pPr lvl="2"/>
            <a:r>
              <a:rPr lang="en-US" altLang="en-US" sz="1000" dirty="0"/>
              <a:t>Document 11-21/1753 – </a:t>
            </a:r>
            <a:r>
              <a:rPr lang="en-US" altLang="en-US" sz="1000" dirty="0" err="1"/>
              <a:t>Wentink</a:t>
            </a:r>
            <a:r>
              <a:rPr lang="en-US" altLang="en-US" sz="1000" dirty="0"/>
              <a:t> (Qualcomm) – TDLS</a:t>
            </a:r>
            <a:endParaRPr lang="en-CA" altLang="en-US" sz="1000" dirty="0"/>
          </a:p>
          <a:p>
            <a:pPr lvl="2"/>
            <a:r>
              <a:rPr lang="en-CA" altLang="en-US" sz="1000" dirty="0"/>
              <a:t>GEN CIDs – </a:t>
            </a:r>
            <a:r>
              <a:rPr lang="en-CA" altLang="en-US" sz="1000" dirty="0" err="1"/>
              <a:t>Rosdahl</a:t>
            </a:r>
            <a:r>
              <a:rPr lang="en-CA" altLang="en-US" sz="1000" dirty="0"/>
              <a:t> (Qualcomm) </a:t>
            </a:r>
          </a:p>
          <a:p>
            <a:pPr lvl="2"/>
            <a:r>
              <a:rPr lang="en-CA" altLang="en-US" sz="1000" dirty="0"/>
              <a:t>MAC CIDs + CID 175 – Hamilton (Ruckus/</a:t>
            </a:r>
            <a:r>
              <a:rPr lang="en-CA" altLang="en-US" sz="1000" dirty="0" err="1"/>
              <a:t>Commscope</a:t>
            </a:r>
            <a:r>
              <a:rPr lang="en-CA" altLang="en-US" sz="1000" dirty="0"/>
              <a:t>)</a:t>
            </a:r>
          </a:p>
          <a:p>
            <a:pPr lvl="2"/>
            <a:r>
              <a:rPr lang="en-CA" altLang="en-US" sz="1000" dirty="0"/>
              <a:t>CID 224 – Montemurro (Huawei)  </a:t>
            </a:r>
          </a:p>
          <a:p>
            <a:pPr lvl="1"/>
            <a:r>
              <a:rPr lang="en-CA" altLang="en-US" sz="1100" dirty="0"/>
              <a:t>Recess</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hlinkClick r:id="rId2"/>
              </a:rPr>
              <a:t>https://mentor.ieee.org/802.11/dcn/21/11-21-1168-01-000m-telecon-minutes-for-revme-july-electronic-plenary.docx</a:t>
            </a:r>
            <a:r>
              <a:rPr lang="en-US" altLang="en-US" sz="1800" dirty="0"/>
              <a:t> </a:t>
            </a:r>
            <a:r>
              <a:rPr lang="en-US" altLang="en-US" dirty="0"/>
              <a:t> </a:t>
            </a:r>
          </a:p>
          <a:p>
            <a:pPr>
              <a:lnSpc>
                <a:spcPct val="80000"/>
              </a:lnSpc>
            </a:pPr>
            <a:r>
              <a:rPr lang="en-US" altLang="en-US" sz="1800" dirty="0">
                <a:hlinkClick r:id="rId3"/>
              </a:rPr>
              <a:t>https://mentor.ieee.org/802.11/dcn/21/11-21-1590-01-000m-telecon-minutes-for-revme-sept-27-2021.docx</a:t>
            </a:r>
          </a:p>
          <a:p>
            <a:pPr>
              <a:lnSpc>
                <a:spcPct val="80000"/>
              </a:lnSpc>
            </a:pPr>
            <a:r>
              <a:rPr lang="en-US" altLang="en-US" sz="1800" dirty="0">
                <a:hlinkClick r:id="rId3"/>
              </a:rPr>
              <a:t>https://mentor.ieee.org/802.11/dcn/21/11-21-1518-02-000m-telecon-minutes-for-revme-sept-electronic-interim.docx</a:t>
            </a:r>
            <a:endParaRPr lang="en-US" altLang="en-US" sz="1800" dirty="0"/>
          </a:p>
          <a:p>
            <a:pPr>
              <a:lnSpc>
                <a:spcPct val="80000"/>
              </a:lnSpc>
            </a:pPr>
            <a:r>
              <a:rPr lang="en-US" altLang="en-US" sz="1800" dirty="0">
                <a:hlinkClick r:id="rId4"/>
              </a:rPr>
              <a:t>https://mentor.ieee.org/802.11/dcn/21/11-21-1612-07-000m-telecon-minutes-for-revme-october-2021.docx</a:t>
            </a:r>
            <a:r>
              <a:rPr lang="en-US" altLang="en-US" sz="1800" dirty="0"/>
              <a:t> </a:t>
            </a:r>
          </a:p>
          <a:p>
            <a:pPr>
              <a:lnSpc>
                <a:spcPct val="80000"/>
              </a:lnSpc>
            </a:pPr>
            <a:r>
              <a:rPr lang="en-US" altLang="en-US" sz="1800" dirty="0">
                <a:hlinkClick r:id="rId5"/>
              </a:rPr>
              <a:t>https://mentor.ieee.org/802.11/dcn/21/11-21-1785-01-000m-telecon-minutes-for-revme-november-1-and-5.docx</a:t>
            </a:r>
            <a:r>
              <a:rPr lang="en-US" altLang="en-US" sz="1800" dirty="0"/>
              <a:t> </a:t>
            </a:r>
            <a:endParaRPr lang="en-US" sz="1800" dirty="0"/>
          </a:p>
          <a:p>
            <a:pPr marL="0" indent="0">
              <a:lnSpc>
                <a:spcPct val="80000"/>
              </a:lnSpc>
              <a:buNone/>
            </a:pPr>
            <a:r>
              <a:rPr lang="en-CA" sz="2800" dirty="0"/>
              <a:t>Moved: </a:t>
            </a:r>
          </a:p>
          <a:p>
            <a:pPr marL="0" indent="0">
              <a:buNone/>
            </a:pPr>
            <a:r>
              <a:rPr lang="en-CA" sz="2800" dirty="0"/>
              <a:t>Seconded: </a:t>
            </a:r>
          </a:p>
          <a:p>
            <a:pPr marL="0" indent="0">
              <a:buNone/>
            </a:pPr>
            <a:r>
              <a:rPr lang="en-CA" sz="2800" dirty="0"/>
              <a:t>Results: </a:t>
            </a:r>
            <a:endParaRPr lang="en-US" altLang="en-US" sz="2800"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t>Nov 2021 – Initial D1.0 WG Letter ballot </a:t>
            </a:r>
          </a:p>
          <a:p>
            <a:pPr>
              <a:lnSpc>
                <a:spcPct val="80000"/>
              </a:lnSpc>
            </a:pPr>
            <a:r>
              <a:rPr lang="en-US" altLang="en-US" sz="2000" dirty="0"/>
              <a:t>May 2022 –D2.0 Recirculation LB </a:t>
            </a:r>
          </a:p>
          <a:p>
            <a:pPr>
              <a:lnSpc>
                <a:spcPct val="80000"/>
              </a:lnSpc>
            </a:pPr>
            <a:r>
              <a:rPr lang="en-US" altLang="en-US" sz="2000" dirty="0"/>
              <a:t>Jan 2023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2024 – D6.0 Recirculation SA Ballot  </a:t>
            </a:r>
          </a:p>
          <a:p>
            <a:pPr>
              <a:lnSpc>
                <a:spcPct val="80000"/>
              </a:lnSpc>
            </a:pPr>
            <a:r>
              <a:rPr lang="en-US" altLang="en-US" sz="2000" dirty="0"/>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915059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107323</TotalTime>
  <Words>2441</Words>
  <Application>Microsoft Office PowerPoint</Application>
  <PresentationFormat>Widescreen</PresentationFormat>
  <Paragraphs>266</Paragraphs>
  <Slides>20</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November 802.11 plenary session</vt:lpstr>
      <vt:lpstr>REVme Agenda</vt:lpstr>
      <vt:lpstr>REVme minutes approval</vt:lpstr>
      <vt:lpstr>REVme Issues</vt:lpstr>
      <vt:lpstr>TGme Timeline</vt:lpstr>
      <vt:lpstr>Motion to Approve REVme Timeline </vt:lpstr>
      <vt:lpstr>Teleconference – Meeting plan until November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11-21/xxxx</dc:title>
  <dc:subject>Task Group AY November 2015 Meeting Agenda</dc:subject>
  <dc:creator>"mmontemurro@blackberry.com" &lt;mmontemurro@blackberry.com&gt;</dc:creator>
  <cp:keywords>May 2021</cp:keywords>
  <dc:description/>
  <cp:lastModifiedBy>Mike Montemurro</cp:lastModifiedBy>
  <cp:revision>4600</cp:revision>
  <cp:lastPrinted>2014-11-04T15:04:57Z</cp:lastPrinted>
  <dcterms:created xsi:type="dcterms:W3CDTF">2007-04-17T18:10:23Z</dcterms:created>
  <dcterms:modified xsi:type="dcterms:W3CDTF">2021-11-09T20:51:25Z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