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366" r:id="rId6"/>
    <p:sldId id="261" r:id="rId7"/>
    <p:sldId id="369" r:id="rId8"/>
    <p:sldId id="370" r:id="rId9"/>
    <p:sldId id="371" r:id="rId10"/>
    <p:sldId id="372" r:id="rId11"/>
    <p:sldId id="262" r:id="rId12"/>
    <p:sldId id="289" r:id="rId13"/>
    <p:sldId id="266" r:id="rId14"/>
    <p:sldId id="290" r:id="rId15"/>
    <p:sldId id="283" r:id="rId16"/>
    <p:sldId id="288" r:id="rId17"/>
    <p:sldId id="2375" r:id="rId18"/>
    <p:sldId id="2376" r:id="rId19"/>
    <p:sldId id="2377" r:id="rId20"/>
    <p:sldId id="2374" r:id="rId21"/>
    <p:sldId id="2371" r:id="rId22"/>
    <p:sldId id="2373" r:id="rId23"/>
    <p:sldId id="2370" r:id="rId24"/>
    <p:sldId id="293" r:id="rId25"/>
    <p:sldId id="267"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16" d="100"/>
          <a:sy n="116" d="100"/>
        </p:scale>
        <p:origin x="1254" y="108"/>
      </p:cViewPr>
      <p:guideLst/>
    </p:cSldViewPr>
  </p:slideViewPr>
  <p:notesTextViewPr>
    <p:cViewPr>
      <p:scale>
        <a:sx n="1" d="1"/>
        <a:sy n="1" d="1"/>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D20F2417-7868-451E-B2F0-9348F59D92F7}"/>
    <pc:docChg chg="custSel addSld modSld modMainMaster">
      <pc:chgData name="Ansley, Carol (CCI-Atlanta)" userId="cbcdc21a-90c4-4b2f-81f7-da4165205229" providerId="ADAL" clId="{D20F2417-7868-451E-B2F0-9348F59D92F7}" dt="2021-11-11T21:35:55.712" v="2140" actId="20577"/>
      <pc:docMkLst>
        <pc:docMk/>
      </pc:docMkLst>
      <pc:sldChg chg="modSp mod">
        <pc:chgData name="Ansley, Carol (CCI-Atlanta)" userId="cbcdc21a-90c4-4b2f-81f7-da4165205229" providerId="ADAL" clId="{D20F2417-7868-451E-B2F0-9348F59D92F7}" dt="2021-11-11T21:31:57.628" v="2138" actId="20577"/>
        <pc:sldMkLst>
          <pc:docMk/>
          <pc:sldMk cId="0" sldId="256"/>
        </pc:sldMkLst>
        <pc:spChg chg="mod">
          <ac:chgData name="Ansley, Carol (CCI-Atlanta)" userId="cbcdc21a-90c4-4b2f-81f7-da4165205229" providerId="ADAL" clId="{D20F2417-7868-451E-B2F0-9348F59D92F7}" dt="2021-11-11T21:31:57.628" v="2138" actId="20577"/>
          <ac:spMkLst>
            <pc:docMk/>
            <pc:sldMk cId="0" sldId="256"/>
            <ac:spMk id="54" creationId="{00000000-0000-0000-0000-000000000000}"/>
          </ac:spMkLst>
        </pc:spChg>
      </pc:sldChg>
      <pc:sldChg chg="modSp mod">
        <pc:chgData name="Ansley, Carol (CCI-Atlanta)" userId="cbcdc21a-90c4-4b2f-81f7-da4165205229" providerId="ADAL" clId="{D20F2417-7868-451E-B2F0-9348F59D92F7}" dt="2021-11-11T21:31:49.270" v="2136" actId="20577"/>
        <pc:sldMkLst>
          <pc:docMk/>
          <pc:sldMk cId="0" sldId="259"/>
        </pc:sldMkLst>
        <pc:spChg chg="mod">
          <ac:chgData name="Ansley, Carol (CCI-Atlanta)" userId="cbcdc21a-90c4-4b2f-81f7-da4165205229" providerId="ADAL" clId="{D20F2417-7868-451E-B2F0-9348F59D92F7}" dt="2021-11-11T21:31:49.270" v="2136" actId="20577"/>
          <ac:spMkLst>
            <pc:docMk/>
            <pc:sldMk cId="0" sldId="259"/>
            <ac:spMk id="64" creationId="{00000000-0000-0000-0000-000000000000}"/>
          </ac:spMkLst>
        </pc:spChg>
      </pc:sldChg>
      <pc:sldChg chg="modSp mod">
        <pc:chgData name="Ansley, Carol (CCI-Atlanta)" userId="cbcdc21a-90c4-4b2f-81f7-da4165205229" providerId="ADAL" clId="{D20F2417-7868-451E-B2F0-9348F59D92F7}" dt="2021-11-11T20:50:44.717" v="0" actId="207"/>
        <pc:sldMkLst>
          <pc:docMk/>
          <pc:sldMk cId="1911223549" sldId="2374"/>
        </pc:sldMkLst>
        <pc:spChg chg="mod">
          <ac:chgData name="Ansley, Carol (CCI-Atlanta)" userId="cbcdc21a-90c4-4b2f-81f7-da4165205229" providerId="ADAL" clId="{D20F2417-7868-451E-B2F0-9348F59D92F7}" dt="2021-11-11T20:50:44.717" v="0" actId="207"/>
          <ac:spMkLst>
            <pc:docMk/>
            <pc:sldMk cId="1911223549" sldId="2374"/>
            <ac:spMk id="2" creationId="{F3220D77-4B90-B742-B74B-6BD78C0D50E7}"/>
          </ac:spMkLst>
        </pc:spChg>
        <pc:spChg chg="mod">
          <ac:chgData name="Ansley, Carol (CCI-Atlanta)" userId="cbcdc21a-90c4-4b2f-81f7-da4165205229" providerId="ADAL" clId="{D20F2417-7868-451E-B2F0-9348F59D92F7}" dt="2021-11-11T20:50:44.717" v="0" actId="207"/>
          <ac:spMkLst>
            <pc:docMk/>
            <pc:sldMk cId="1911223549" sldId="2374"/>
            <ac:spMk id="3" creationId="{D9119F4E-FC06-F646-87EB-EF12912A7052}"/>
          </ac:spMkLst>
        </pc:spChg>
      </pc:sldChg>
      <pc:sldChg chg="modSp mod">
        <pc:chgData name="Ansley, Carol (CCI-Atlanta)" userId="cbcdc21a-90c4-4b2f-81f7-da4165205229" providerId="ADAL" clId="{D20F2417-7868-451E-B2F0-9348F59D92F7}" dt="2021-11-11T21:31:07.116" v="2131" actId="400"/>
        <pc:sldMkLst>
          <pc:docMk/>
          <pc:sldMk cId="1845298980" sldId="2375"/>
        </pc:sldMkLst>
        <pc:spChg chg="mod">
          <ac:chgData name="Ansley, Carol (CCI-Atlanta)" userId="cbcdc21a-90c4-4b2f-81f7-da4165205229" providerId="ADAL" clId="{D20F2417-7868-451E-B2F0-9348F59D92F7}" dt="2021-11-11T21:31:07.116" v="2131" actId="400"/>
          <ac:spMkLst>
            <pc:docMk/>
            <pc:sldMk cId="1845298980" sldId="2375"/>
            <ac:spMk id="3" creationId="{D9119F4E-FC06-F646-87EB-EF12912A7052}"/>
          </ac:spMkLst>
        </pc:spChg>
      </pc:sldChg>
      <pc:sldChg chg="addSp delSp modSp new mod modClrScheme chgLayout">
        <pc:chgData name="Ansley, Carol (CCI-Atlanta)" userId="cbcdc21a-90c4-4b2f-81f7-da4165205229" providerId="ADAL" clId="{D20F2417-7868-451E-B2F0-9348F59D92F7}" dt="2021-11-11T21:07:42.162" v="1589" actId="20577"/>
        <pc:sldMkLst>
          <pc:docMk/>
          <pc:sldMk cId="3311805387" sldId="2376"/>
        </pc:sldMkLst>
        <pc:spChg chg="mod ord">
          <ac:chgData name="Ansley, Carol (CCI-Atlanta)" userId="cbcdc21a-90c4-4b2f-81f7-da4165205229" providerId="ADAL" clId="{D20F2417-7868-451E-B2F0-9348F59D92F7}" dt="2021-11-11T20:52:32.522" v="56" actId="700"/>
          <ac:spMkLst>
            <pc:docMk/>
            <pc:sldMk cId="3311805387" sldId="2376"/>
            <ac:spMk id="2" creationId="{B907F1C0-4113-43C2-AFCA-96AD852D7514}"/>
          </ac:spMkLst>
        </pc:spChg>
        <pc:spChg chg="del mod ord">
          <ac:chgData name="Ansley, Carol (CCI-Atlanta)" userId="cbcdc21a-90c4-4b2f-81f7-da4165205229" providerId="ADAL" clId="{D20F2417-7868-451E-B2F0-9348F59D92F7}" dt="2021-11-11T20:52:13.673" v="52" actId="700"/>
          <ac:spMkLst>
            <pc:docMk/>
            <pc:sldMk cId="3311805387" sldId="2376"/>
            <ac:spMk id="3" creationId="{E4C931D9-F34E-4ACF-BA48-7BF83C843CBA}"/>
          </ac:spMkLst>
        </pc:spChg>
        <pc:spChg chg="add del mod ord">
          <ac:chgData name="Ansley, Carol (CCI-Atlanta)" userId="cbcdc21a-90c4-4b2f-81f7-da4165205229" providerId="ADAL" clId="{D20F2417-7868-451E-B2F0-9348F59D92F7}" dt="2021-11-11T20:52:20.480" v="53" actId="700"/>
          <ac:spMkLst>
            <pc:docMk/>
            <pc:sldMk cId="3311805387" sldId="2376"/>
            <ac:spMk id="4" creationId="{D3053F47-6B17-4EE3-B579-F4244A8EE80D}"/>
          </ac:spMkLst>
        </pc:spChg>
        <pc:spChg chg="add del mod ord">
          <ac:chgData name="Ansley, Carol (CCI-Atlanta)" userId="cbcdc21a-90c4-4b2f-81f7-da4165205229" providerId="ADAL" clId="{D20F2417-7868-451E-B2F0-9348F59D92F7}" dt="2021-11-11T20:52:24.107" v="54" actId="700"/>
          <ac:spMkLst>
            <pc:docMk/>
            <pc:sldMk cId="3311805387" sldId="2376"/>
            <ac:spMk id="5" creationId="{26621496-B25D-4EA2-BA06-AAA51895EC66}"/>
          </ac:spMkLst>
        </pc:spChg>
        <pc:spChg chg="add del mod ord">
          <ac:chgData name="Ansley, Carol (CCI-Atlanta)" userId="cbcdc21a-90c4-4b2f-81f7-da4165205229" providerId="ADAL" clId="{D20F2417-7868-451E-B2F0-9348F59D92F7}" dt="2021-11-11T20:52:29.102" v="55" actId="700"/>
          <ac:spMkLst>
            <pc:docMk/>
            <pc:sldMk cId="3311805387" sldId="2376"/>
            <ac:spMk id="6" creationId="{A1CF4D19-7EFE-4785-A5A0-4840E44F5388}"/>
          </ac:spMkLst>
        </pc:spChg>
        <pc:spChg chg="add del mod ord">
          <ac:chgData name="Ansley, Carol (CCI-Atlanta)" userId="cbcdc21a-90c4-4b2f-81f7-da4165205229" providerId="ADAL" clId="{D20F2417-7868-451E-B2F0-9348F59D92F7}" dt="2021-11-11T20:52:32.522" v="56" actId="700"/>
          <ac:spMkLst>
            <pc:docMk/>
            <pc:sldMk cId="3311805387" sldId="2376"/>
            <ac:spMk id="7" creationId="{4B631D32-E829-48F0-AD55-C3BD5B87A5B2}"/>
          </ac:spMkLst>
        </pc:spChg>
        <pc:spChg chg="add mod ord">
          <ac:chgData name="Ansley, Carol (CCI-Atlanta)" userId="cbcdc21a-90c4-4b2f-81f7-da4165205229" providerId="ADAL" clId="{D20F2417-7868-451E-B2F0-9348F59D92F7}" dt="2021-11-11T21:07:42.162" v="1589" actId="20577"/>
          <ac:spMkLst>
            <pc:docMk/>
            <pc:sldMk cId="3311805387" sldId="2376"/>
            <ac:spMk id="8" creationId="{6DAA5A3D-8DDC-4E52-91AC-DD2B47A9B52C}"/>
          </ac:spMkLst>
        </pc:spChg>
      </pc:sldChg>
      <pc:sldChg chg="addSp delSp modSp new mod">
        <pc:chgData name="Ansley, Carol (CCI-Atlanta)" userId="cbcdc21a-90c4-4b2f-81f7-da4165205229" providerId="ADAL" clId="{D20F2417-7868-451E-B2F0-9348F59D92F7}" dt="2021-11-11T21:23:39.659" v="2038" actId="14734"/>
        <pc:sldMkLst>
          <pc:docMk/>
          <pc:sldMk cId="4230646963" sldId="2377"/>
        </pc:sldMkLst>
        <pc:spChg chg="mod">
          <ac:chgData name="Ansley, Carol (CCI-Atlanta)" userId="cbcdc21a-90c4-4b2f-81f7-da4165205229" providerId="ADAL" clId="{D20F2417-7868-451E-B2F0-9348F59D92F7}" dt="2021-11-11T21:08:39.161" v="1624" actId="20577"/>
          <ac:spMkLst>
            <pc:docMk/>
            <pc:sldMk cId="4230646963" sldId="2377"/>
            <ac:spMk id="2" creationId="{CEFC932C-58CA-4B3B-BEDA-2983DB85BDB7}"/>
          </ac:spMkLst>
        </pc:spChg>
        <pc:spChg chg="mod">
          <ac:chgData name="Ansley, Carol (CCI-Atlanta)" userId="cbcdc21a-90c4-4b2f-81f7-da4165205229" providerId="ADAL" clId="{D20F2417-7868-451E-B2F0-9348F59D92F7}" dt="2021-11-11T21:16:33.554" v="1910" actId="20577"/>
          <ac:spMkLst>
            <pc:docMk/>
            <pc:sldMk cId="4230646963" sldId="2377"/>
            <ac:spMk id="3" creationId="{62A2238D-61E3-433F-BB37-4C590C851B70}"/>
          </ac:spMkLst>
        </pc:spChg>
        <pc:graphicFrameChg chg="add del mod">
          <ac:chgData name="Ansley, Carol (CCI-Atlanta)" userId="cbcdc21a-90c4-4b2f-81f7-da4165205229" providerId="ADAL" clId="{D20F2417-7868-451E-B2F0-9348F59D92F7}" dt="2021-11-11T21:09:05.906" v="1626"/>
          <ac:graphicFrameMkLst>
            <pc:docMk/>
            <pc:sldMk cId="4230646963" sldId="2377"/>
            <ac:graphicFrameMk id="4" creationId="{F8AD43B1-CDFB-4BA0-9582-DF4BAACCC6AB}"/>
          </ac:graphicFrameMkLst>
        </pc:graphicFrameChg>
        <pc:graphicFrameChg chg="add del mod modGraphic">
          <ac:chgData name="Ansley, Carol (CCI-Atlanta)" userId="cbcdc21a-90c4-4b2f-81f7-da4165205229" providerId="ADAL" clId="{D20F2417-7868-451E-B2F0-9348F59D92F7}" dt="2021-11-11T21:09:37.144" v="1638" actId="478"/>
          <ac:graphicFrameMkLst>
            <pc:docMk/>
            <pc:sldMk cId="4230646963" sldId="2377"/>
            <ac:graphicFrameMk id="5" creationId="{3464F3D3-1199-4118-A942-8305314152B1}"/>
          </ac:graphicFrameMkLst>
        </pc:graphicFrameChg>
        <pc:graphicFrameChg chg="add mod modGraphic">
          <ac:chgData name="Ansley, Carol (CCI-Atlanta)" userId="cbcdc21a-90c4-4b2f-81f7-da4165205229" providerId="ADAL" clId="{D20F2417-7868-451E-B2F0-9348F59D92F7}" dt="2021-11-11T21:23:39.659" v="2038" actId="14734"/>
          <ac:graphicFrameMkLst>
            <pc:docMk/>
            <pc:sldMk cId="4230646963" sldId="2377"/>
            <ac:graphicFrameMk id="6" creationId="{8511307B-E3B1-49A4-BF7D-AF3911C28A2B}"/>
          </ac:graphicFrameMkLst>
        </pc:graphicFrameChg>
      </pc:sldChg>
      <pc:sldMasterChg chg="modSp mod">
        <pc:chgData name="Ansley, Carol (CCI-Atlanta)" userId="cbcdc21a-90c4-4b2f-81f7-da4165205229" providerId="ADAL" clId="{D20F2417-7868-451E-B2F0-9348F59D92F7}" dt="2021-11-11T21:35:55.712" v="2140" actId="20577"/>
        <pc:sldMasterMkLst>
          <pc:docMk/>
          <pc:sldMasterMk cId="0" sldId="2147483648"/>
        </pc:sldMasterMkLst>
        <pc:spChg chg="mod">
          <ac:chgData name="Ansley, Carol (CCI-Atlanta)" userId="cbcdc21a-90c4-4b2f-81f7-da4165205229" providerId="ADAL" clId="{D20F2417-7868-451E-B2F0-9348F59D92F7}" dt="2021-11-11T21:35:55.712" v="2140"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1630r3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November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b="0"/>
              <a:t>202</a:t>
            </a:r>
            <a:r>
              <a:rPr lang="en-US" b="0"/>
              <a:t>1-11-11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November 12,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a:t>
            </a:r>
            <a:r>
              <a:rPr lang="en-US" sz="1600" strike="sngStrike" spc="-1" dirty="0">
                <a:latin typeface="Times New Roman" panose="02020603050405020304" pitchFamily="18" charset="0"/>
                <a:cs typeface="Times New Roman" panose="02020603050405020304" pitchFamily="18" charset="0"/>
                <a:sym typeface="Arial"/>
              </a:rPr>
              <a:t>– approved by unanimous consent (xx on the call)</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Review procedure for adding/editing requirements in Requirements Tracking document (next slides)</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Review updated Requirements tracking document</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                                                                                                                                                                                                                                                                                                                                                                                                                                                                                                                                                                                                                                                                                                                                                                                                                                                                                                                                                                                                                                                                                                                                                                                                                                                                                                                                                                                                                                                                                                                                                                                                                                                                        </a:t>
            </a:r>
            <a:endParaRPr lang="en-US" dirty="0"/>
          </a:p>
        </p:txBody>
      </p:sp>
    </p:spTree>
    <p:extLst>
      <p:ext uri="{BB962C8B-B14F-4D97-AF65-F5344CB8AC3E}">
        <p14:creationId xmlns:p14="http://schemas.microsoft.com/office/powerpoint/2010/main" val="184529898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7F1C0-4113-43C2-AFCA-96AD852D7514}"/>
              </a:ext>
            </a:extLst>
          </p:cNvPr>
          <p:cNvSpPr>
            <a:spLocks noGrp="1"/>
          </p:cNvSpPr>
          <p:nvPr>
            <p:ph type="title"/>
          </p:nvPr>
        </p:nvSpPr>
        <p:spPr/>
        <p:txBody>
          <a:bodyPr/>
          <a:lstStyle/>
          <a:p>
            <a:r>
              <a:rPr lang="en-US" dirty="0"/>
              <a:t>Requirements Tracking Document Process</a:t>
            </a:r>
          </a:p>
        </p:txBody>
      </p:sp>
      <p:sp>
        <p:nvSpPr>
          <p:cNvPr id="8" name="Text Placeholder 7">
            <a:extLst>
              <a:ext uri="{FF2B5EF4-FFF2-40B4-BE49-F238E27FC236}">
                <a16:creationId xmlns:a16="http://schemas.microsoft.com/office/drawing/2014/main" id="{6DAA5A3D-8DDC-4E52-91AC-DD2B47A9B52C}"/>
              </a:ext>
            </a:extLst>
          </p:cNvPr>
          <p:cNvSpPr>
            <a:spLocks noGrp="1"/>
          </p:cNvSpPr>
          <p:nvPr>
            <p:ph type="body" idx="1"/>
          </p:nvPr>
        </p:nvSpPr>
        <p:spPr>
          <a:xfrm>
            <a:off x="685800" y="1573427"/>
            <a:ext cx="7771680" cy="4521733"/>
          </a:xfrm>
        </p:spPr>
        <p:txBody>
          <a:bodyPr>
            <a:normAutofit fontScale="85000" lnSpcReduction="10000"/>
          </a:bodyPr>
          <a:lstStyle/>
          <a:p>
            <a:r>
              <a:rPr lang="en-US" dirty="0"/>
              <a:t>Proposed Requirements from Submissions:</a:t>
            </a:r>
          </a:p>
          <a:p>
            <a:pPr marL="342900" indent="-342900">
              <a:buAutoNum type="arabicPeriod"/>
            </a:pPr>
            <a:r>
              <a:rPr lang="en-US" dirty="0"/>
              <a:t>A submission can propose requirements related to one or more issues or use cases from the Use Case Document (21/641).</a:t>
            </a:r>
          </a:p>
          <a:p>
            <a:pPr marL="342900" indent="-342900">
              <a:buAutoNum type="arabicPeriod"/>
            </a:pPr>
            <a:r>
              <a:rPr lang="en-US" dirty="0"/>
              <a:t>A  presenter may ask for one or more straw polls on a requirement to determine the level of consensus on that requirement.</a:t>
            </a:r>
          </a:p>
          <a:p>
            <a:pPr marL="342900" indent="-342900">
              <a:buAutoNum type="arabicPeriod"/>
            </a:pPr>
            <a:r>
              <a:rPr lang="en-US" dirty="0"/>
              <a:t>A presenter may ask for a requirement that has been presented to the group to be added to the Requirements Table</a:t>
            </a:r>
          </a:p>
          <a:p>
            <a:pPr marL="617220" lvl="1" indent="-342900">
              <a:buFont typeface="+mj-lt"/>
              <a:buAutoNum type="alphaLcParenR"/>
            </a:pPr>
            <a:r>
              <a:rPr lang="en-US" dirty="0"/>
              <a:t>No specific straw poll results or other indicators are required for a requirement to be added to the Requirements table</a:t>
            </a:r>
          </a:p>
          <a:p>
            <a:pPr marL="617220" lvl="1" indent="-342900">
              <a:buAutoNum type="alphaLcParenR"/>
            </a:pPr>
            <a:r>
              <a:rPr lang="en-US" dirty="0"/>
              <a:t>A presenter may choose to work further on a requirement instead of asking for it to be added to the Requirements Tracking document.</a:t>
            </a:r>
          </a:p>
          <a:p>
            <a:endParaRPr lang="en-US" dirty="0"/>
          </a:p>
          <a:p>
            <a:r>
              <a:rPr lang="en-US" dirty="0"/>
              <a:t>Brainstorming for Requirements</a:t>
            </a:r>
          </a:p>
          <a:p>
            <a:pPr marL="342900" indent="-342900">
              <a:buAutoNum type="arabicPeriod"/>
            </a:pPr>
            <a:r>
              <a:rPr lang="en-US" dirty="0"/>
              <a:t>Chair may dedicate one or more meetings to review existing requirements and lead brainstorming for additional requirements, if needed</a:t>
            </a:r>
          </a:p>
          <a:p>
            <a:pPr marL="617220" lvl="1" indent="-342900">
              <a:buAutoNum type="alphaLcParenR"/>
            </a:pPr>
            <a:endParaRPr lang="en-US" dirty="0"/>
          </a:p>
          <a:p>
            <a:r>
              <a:rPr lang="en-US" dirty="0"/>
              <a:t>Conversion of Proposed Requirements to Approved Requirements</a:t>
            </a:r>
          </a:p>
          <a:p>
            <a:pPr marL="342900" indent="-342900">
              <a:buAutoNum type="arabicPeriod"/>
            </a:pPr>
            <a:r>
              <a:rPr lang="en-US" dirty="0"/>
              <a:t>A presenter may initiate a motion to approve one or more proposed requirements.</a:t>
            </a:r>
          </a:p>
          <a:p>
            <a:pPr marL="617220" lvl="1" indent="-342900">
              <a:buFont typeface="+mj-lt"/>
              <a:buAutoNum type="alphaLcParenR"/>
            </a:pPr>
            <a:r>
              <a:rPr lang="en-US" dirty="0"/>
              <a:t>The approval metric is the standard Y&gt;.75(Y+N)</a:t>
            </a:r>
          </a:p>
          <a:p>
            <a:pPr marL="342900" indent="-342900">
              <a:buFont typeface="+mj-lt"/>
              <a:buAutoNum type="arabicPeriod"/>
            </a:pPr>
            <a:r>
              <a:rPr lang="en-US" dirty="0"/>
              <a:t>With notice, the chair may dedicate one or more meetings to review existing requirements and motion one or more proposed requirements for approval</a:t>
            </a:r>
          </a:p>
        </p:txBody>
      </p:sp>
    </p:spTree>
    <p:extLst>
      <p:ext uri="{BB962C8B-B14F-4D97-AF65-F5344CB8AC3E}">
        <p14:creationId xmlns:p14="http://schemas.microsoft.com/office/powerpoint/2010/main" val="331180538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C932C-58CA-4B3B-BEDA-2983DB85BDB7}"/>
              </a:ext>
            </a:extLst>
          </p:cNvPr>
          <p:cNvSpPr>
            <a:spLocks noGrp="1"/>
          </p:cNvSpPr>
          <p:nvPr>
            <p:ph type="title"/>
          </p:nvPr>
        </p:nvSpPr>
        <p:spPr/>
        <p:txBody>
          <a:bodyPr/>
          <a:lstStyle/>
          <a:p>
            <a:r>
              <a:rPr lang="en-US" dirty="0"/>
              <a:t>Example Requirements Table Entries</a:t>
            </a:r>
          </a:p>
        </p:txBody>
      </p:sp>
      <p:sp>
        <p:nvSpPr>
          <p:cNvPr id="3" name="Text Placeholder 2">
            <a:extLst>
              <a:ext uri="{FF2B5EF4-FFF2-40B4-BE49-F238E27FC236}">
                <a16:creationId xmlns:a16="http://schemas.microsoft.com/office/drawing/2014/main" id="{62A2238D-61E3-433F-BB37-4C590C851B70}"/>
              </a:ext>
            </a:extLst>
          </p:cNvPr>
          <p:cNvSpPr>
            <a:spLocks noGrp="1"/>
          </p:cNvSpPr>
          <p:nvPr>
            <p:ph type="body" idx="1"/>
          </p:nvPr>
        </p:nvSpPr>
        <p:spPr/>
        <p:txBody>
          <a:bodyPr/>
          <a:lstStyle/>
          <a:p>
            <a:r>
              <a:rPr lang="en-US" dirty="0"/>
              <a:t>Examples:</a:t>
            </a:r>
          </a:p>
        </p:txBody>
      </p:sp>
      <p:graphicFrame>
        <p:nvGraphicFramePr>
          <p:cNvPr id="6" name="Table 6">
            <a:extLst>
              <a:ext uri="{FF2B5EF4-FFF2-40B4-BE49-F238E27FC236}">
                <a16:creationId xmlns:a16="http://schemas.microsoft.com/office/drawing/2014/main" id="{8511307B-E3B1-49A4-BF7D-AF3911C28A2B}"/>
              </a:ext>
            </a:extLst>
          </p:cNvPr>
          <p:cNvGraphicFramePr>
            <a:graphicFrameLocks noGrp="1"/>
          </p:cNvGraphicFramePr>
          <p:nvPr>
            <p:extLst>
              <p:ext uri="{D42A27DB-BD31-4B8C-83A1-F6EECF244321}">
                <p14:modId xmlns:p14="http://schemas.microsoft.com/office/powerpoint/2010/main" val="1038310686"/>
              </p:ext>
            </p:extLst>
          </p:nvPr>
        </p:nvGraphicFramePr>
        <p:xfrm>
          <a:off x="807309" y="2583248"/>
          <a:ext cx="7372865" cy="3566160"/>
        </p:xfrm>
        <a:graphic>
          <a:graphicData uri="http://schemas.openxmlformats.org/drawingml/2006/table">
            <a:tbl>
              <a:tblPr firstRow="1" bandRow="1">
                <a:tableStyleId>{5940675A-B579-460E-94D1-54222C63F5DA}</a:tableStyleId>
              </a:tblPr>
              <a:tblGrid>
                <a:gridCol w="281407">
                  <a:extLst>
                    <a:ext uri="{9D8B030D-6E8A-4147-A177-3AD203B41FA5}">
                      <a16:colId xmlns:a16="http://schemas.microsoft.com/office/drawing/2014/main" val="2819157993"/>
                    </a:ext>
                  </a:extLst>
                </a:gridCol>
                <a:gridCol w="2526410">
                  <a:extLst>
                    <a:ext uri="{9D8B030D-6E8A-4147-A177-3AD203B41FA5}">
                      <a16:colId xmlns:a16="http://schemas.microsoft.com/office/drawing/2014/main" val="1668106792"/>
                    </a:ext>
                  </a:extLst>
                </a:gridCol>
                <a:gridCol w="1780658">
                  <a:extLst>
                    <a:ext uri="{9D8B030D-6E8A-4147-A177-3AD203B41FA5}">
                      <a16:colId xmlns:a16="http://schemas.microsoft.com/office/drawing/2014/main" val="1835338684"/>
                    </a:ext>
                  </a:extLst>
                </a:gridCol>
                <a:gridCol w="947351">
                  <a:extLst>
                    <a:ext uri="{9D8B030D-6E8A-4147-A177-3AD203B41FA5}">
                      <a16:colId xmlns:a16="http://schemas.microsoft.com/office/drawing/2014/main" val="2545345287"/>
                    </a:ext>
                  </a:extLst>
                </a:gridCol>
                <a:gridCol w="1837039">
                  <a:extLst>
                    <a:ext uri="{9D8B030D-6E8A-4147-A177-3AD203B41FA5}">
                      <a16:colId xmlns:a16="http://schemas.microsoft.com/office/drawing/2014/main" val="237651654"/>
                    </a:ext>
                  </a:extLst>
                </a:gridCol>
              </a:tblGrid>
              <a:tr h="370840">
                <a:tc>
                  <a:txBody>
                    <a:bodyPr/>
                    <a:lstStyle/>
                    <a:p>
                      <a:endParaRPr lang="en-US"/>
                    </a:p>
                  </a:txBody>
                  <a:tcPr/>
                </a:tc>
                <a:tc>
                  <a:txBody>
                    <a:bodyPr/>
                    <a:lstStyle/>
                    <a:p>
                      <a:r>
                        <a:rPr lang="en-US" b="1" dirty="0"/>
                        <a:t>Requirement</a:t>
                      </a:r>
                    </a:p>
                  </a:txBody>
                  <a:tcPr/>
                </a:tc>
                <a:tc>
                  <a:txBody>
                    <a:bodyPr/>
                    <a:lstStyle/>
                    <a:p>
                      <a:r>
                        <a:rPr lang="en-US" b="1" dirty="0"/>
                        <a:t>Issue / Use case Reference</a:t>
                      </a:r>
                    </a:p>
                  </a:txBody>
                  <a:tcPr/>
                </a:tc>
                <a:tc>
                  <a:txBody>
                    <a:bodyPr/>
                    <a:lstStyle/>
                    <a:p>
                      <a:r>
                        <a:rPr lang="en-US" b="1" dirty="0"/>
                        <a:t>Status</a:t>
                      </a:r>
                    </a:p>
                  </a:txBody>
                  <a:tcPr/>
                </a:tc>
                <a:tc>
                  <a:txBody>
                    <a:bodyPr/>
                    <a:lstStyle/>
                    <a:p>
                      <a:r>
                        <a:rPr lang="en-US" b="1" dirty="0"/>
                        <a:t>Information</a:t>
                      </a:r>
                    </a:p>
                  </a:txBody>
                  <a:tcPr/>
                </a:tc>
                <a:extLst>
                  <a:ext uri="{0D108BD9-81ED-4DB2-BD59-A6C34878D82A}">
                    <a16:rowId xmlns:a16="http://schemas.microsoft.com/office/drawing/2014/main" val="4120991745"/>
                  </a:ext>
                </a:extLst>
              </a:tr>
              <a:tr h="370840">
                <a:tc>
                  <a:txBody>
                    <a:bodyPr/>
                    <a:lstStyle/>
                    <a:p>
                      <a:r>
                        <a:rPr lang="en-US" dirty="0"/>
                        <a:t>1</a:t>
                      </a:r>
                    </a:p>
                  </a:txBody>
                  <a:tcPr/>
                </a:tc>
                <a:tc>
                  <a:txBody>
                    <a:bodyPr/>
                    <a:lstStyle/>
                    <a:p>
                      <a:r>
                        <a:rPr lang="en-US" dirty="0"/>
                        <a:t>STA may make a loud noise when unassociated</a:t>
                      </a:r>
                    </a:p>
                  </a:txBody>
                  <a:tcPr/>
                </a:tc>
                <a:tc>
                  <a:txBody>
                    <a:bodyPr/>
                    <a:lstStyle/>
                    <a:p>
                      <a:r>
                        <a:rPr lang="en-US" i="0" dirty="0"/>
                        <a:t>I-</a:t>
                      </a:r>
                      <a:r>
                        <a:rPr lang="en-US" dirty="0"/>
                        <a:t>1,2,5</a:t>
                      </a:r>
                    </a:p>
                  </a:txBody>
                  <a:tcPr/>
                </a:tc>
                <a:tc>
                  <a:txBody>
                    <a:bodyPr/>
                    <a:lstStyle/>
                    <a:p>
                      <a:r>
                        <a:rPr lang="en-US" dirty="0"/>
                        <a:t>P</a:t>
                      </a:r>
                    </a:p>
                  </a:txBody>
                  <a:tcPr/>
                </a:tc>
                <a:tc>
                  <a:txBody>
                    <a:bodyPr/>
                    <a:lstStyle/>
                    <a:p>
                      <a:r>
                        <a:rPr lang="en-US" b="1" dirty="0"/>
                        <a:t>Proposed</a:t>
                      </a:r>
                      <a:r>
                        <a:rPr lang="en-US" dirty="0"/>
                        <a:t> </a:t>
                      </a:r>
                    </a:p>
                    <a:p>
                      <a:r>
                        <a:rPr lang="en-US" dirty="0"/>
                        <a:t>(12 Nov 2021; SP Y4,N16)</a:t>
                      </a:r>
                    </a:p>
                  </a:txBody>
                  <a:tcPr/>
                </a:tc>
                <a:extLst>
                  <a:ext uri="{0D108BD9-81ED-4DB2-BD59-A6C34878D82A}">
                    <a16:rowId xmlns:a16="http://schemas.microsoft.com/office/drawing/2014/main" val="1886725897"/>
                  </a:ext>
                </a:extLst>
              </a:tr>
              <a:tr h="370840">
                <a:tc>
                  <a:txBody>
                    <a:bodyPr/>
                    <a:lstStyle/>
                    <a:p>
                      <a:r>
                        <a:rPr lang="en-US" dirty="0"/>
                        <a:t>2</a:t>
                      </a:r>
                    </a:p>
                  </a:txBody>
                  <a:tcPr/>
                </a:tc>
                <a:tc>
                  <a:txBody>
                    <a:bodyPr/>
                    <a:lstStyle/>
                    <a:p>
                      <a:r>
                        <a:rPr lang="en-US" dirty="0"/>
                        <a:t>STA may play music while associated</a:t>
                      </a:r>
                    </a:p>
                  </a:txBody>
                  <a:tcPr/>
                </a:tc>
                <a:tc>
                  <a:txBody>
                    <a:bodyPr/>
                    <a:lstStyle/>
                    <a:p>
                      <a:r>
                        <a:rPr lang="en-US" dirty="0"/>
                        <a:t>I-1,2,5 </a:t>
                      </a:r>
                    </a:p>
                    <a:p>
                      <a:r>
                        <a:rPr lang="en-US" dirty="0"/>
                        <a:t>U-3</a:t>
                      </a:r>
                    </a:p>
                  </a:txBody>
                  <a:tcPr/>
                </a:tc>
                <a:tc>
                  <a:txBody>
                    <a:bodyPr/>
                    <a:lstStyle/>
                    <a:p>
                      <a:r>
                        <a:rPr lang="en-US" dirty="0"/>
                        <a:t>A</a:t>
                      </a:r>
                    </a:p>
                  </a:txBody>
                  <a:tcPr/>
                </a:tc>
                <a:tc>
                  <a:txBody>
                    <a:bodyPr/>
                    <a:lstStyle/>
                    <a:p>
                      <a:r>
                        <a:rPr lang="en-US" dirty="0"/>
                        <a:t>Proposed </a:t>
                      </a:r>
                    </a:p>
                    <a:p>
                      <a:r>
                        <a:rPr lang="en-US" dirty="0"/>
                        <a:t>(14 Nov 2021; SP Y13,N2)</a:t>
                      </a:r>
                    </a:p>
                    <a:p>
                      <a:r>
                        <a:rPr lang="en-US" b="1" dirty="0"/>
                        <a:t>Approved</a:t>
                      </a:r>
                      <a:r>
                        <a:rPr lang="en-US" dirty="0"/>
                        <a:t> (Motion #12, 14 May 2022)</a:t>
                      </a:r>
                    </a:p>
                  </a:txBody>
                  <a:tcPr/>
                </a:tc>
                <a:extLst>
                  <a:ext uri="{0D108BD9-81ED-4DB2-BD59-A6C34878D82A}">
                    <a16:rowId xmlns:a16="http://schemas.microsoft.com/office/drawing/2014/main" val="4250330263"/>
                  </a:ext>
                </a:extLst>
              </a:tr>
            </a:tbl>
          </a:graphicData>
        </a:graphic>
      </p:graphicFrame>
    </p:spTree>
    <p:extLst>
      <p:ext uri="{BB962C8B-B14F-4D97-AF65-F5344CB8AC3E}">
        <p14:creationId xmlns:p14="http://schemas.microsoft.com/office/powerpoint/2010/main" val="423064696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November</a:t>
            </a:r>
            <a:r>
              <a:rPr dirty="0"/>
              <a:t> </a:t>
            </a:r>
            <a:r>
              <a:rPr lang="en-US" dirty="0"/>
              <a:t>Plenary Sessions </a:t>
            </a:r>
            <a:r>
              <a:rPr dirty="0"/>
              <a:t>202</a:t>
            </a:r>
            <a:r>
              <a:rPr lang="en-US" dirty="0"/>
              <a:t>1</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November 11, 2021</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review – approved by unanimous consent (66 on the call)</a:t>
            </a:r>
          </a:p>
          <a:p>
            <a:pPr lvl="1">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21/1848r0 as potential Requirements document</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Discussion of procedure for adding/editing requirements in Requirements document</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Submissions to include proposed requirements with issue/use case references</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Additional meetings to be held for open discussion of accumulated requirements</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Straw poll on proposed requirements to measure consensus</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Add status indicator to Requirements table </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(proposed (date and straw poll results)|motioned successfully (date))   </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Motion on proposed requirements at appropriate intervals (plenary/interim?)</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Final document will consist of requirements that passed a motion</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Chair to own Proposed Requirements document</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                                                                                                                                                                                                                                                                                                                                                                                                                                                                                                                                                                                                                                                                                                                                                                                                                                                                                                                                                                                                                                                                                                                                                                                                                                                                                                                                                                                                                                                                                                                                                                                                                                                                        </a:t>
            </a:r>
            <a:endParaRPr lang="en-US" dirty="0">
              <a:solidFill>
                <a:schemeClr val="bg1">
                  <a:lumMod val="50000"/>
                </a:schemeClr>
              </a:solidFill>
            </a:endParaRPr>
          </a:p>
        </p:txBody>
      </p:sp>
    </p:spTree>
    <p:extLst>
      <p:ext uri="{BB962C8B-B14F-4D97-AF65-F5344CB8AC3E}">
        <p14:creationId xmlns:p14="http://schemas.microsoft.com/office/powerpoint/2010/main" val="191122354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November 10, 2021</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review – approved by unanimous consent (63 on the call)</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Approve meeting minutes from Interim and Teleconferences – Motion #6</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Discussion of upcoming teleconferences (proposed)</a:t>
            </a:r>
          </a:p>
          <a:p>
            <a:pPr lvl="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Dec. 2 (Thursday)  and Dec. 16 (Thursday)</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and discussion of Timeline</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of 10/93r5 as potential Use Case/Requirements template example</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and discussion of Issue tracking document</a:t>
            </a:r>
          </a:p>
          <a:p>
            <a:pPr marL="285750" lvl="2"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Any issues to be combined/deleted?</a:t>
            </a:r>
          </a:p>
          <a:p>
            <a:pPr lvl="0">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65000"/>
                </a:schemeClr>
              </a:solidFill>
            </a:endParaRPr>
          </a:p>
        </p:txBody>
      </p:sp>
    </p:spTree>
    <p:extLst>
      <p:ext uri="{BB962C8B-B14F-4D97-AF65-F5344CB8AC3E}">
        <p14:creationId xmlns:p14="http://schemas.microsoft.com/office/powerpoint/2010/main" val="235912775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6</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September 802.11 Electronic Interim: 11-21/1551r0,</a:t>
            </a:r>
          </a:p>
          <a:p>
            <a:r>
              <a:rPr lang="en-US" dirty="0" err="1"/>
              <a:t>TGbi</a:t>
            </a:r>
            <a:r>
              <a:rPr lang="en-US" dirty="0"/>
              <a:t> Teleconferences: </a:t>
            </a:r>
            <a:r>
              <a:rPr lang="en-US" dirty="0">
                <a:sym typeface="Arial"/>
              </a:rPr>
              <a:t>11-21/1663r1, 11-21/1752r0, </a:t>
            </a:r>
            <a:r>
              <a:rPr lang="en-US" dirty="0">
                <a:solidFill>
                  <a:schemeClr val="tx1"/>
                </a:solidFill>
                <a:sym typeface="Arial"/>
              </a:rPr>
              <a:t>11-21/1788r0</a:t>
            </a:r>
          </a:p>
          <a:p>
            <a:endParaRPr lang="en-US" dirty="0"/>
          </a:p>
          <a:p>
            <a:r>
              <a:rPr lang="en-US" dirty="0"/>
              <a:t>Mover: Dan Harkins</a:t>
            </a:r>
          </a:p>
          <a:p>
            <a:r>
              <a:rPr lang="en-US" dirty="0"/>
              <a:t>Second: Po-Kai Huang</a:t>
            </a:r>
          </a:p>
          <a:p>
            <a:endParaRPr lang="en-US" dirty="0"/>
          </a:p>
          <a:p>
            <a:r>
              <a:rPr lang="en-US" dirty="0">
                <a:solidFill>
                  <a:schemeClr val="tx1"/>
                </a:solidFill>
              </a:rPr>
              <a:t>Approved by unanimous consent, with 63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November 802.11 Plenary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 November 12</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11450</TotalTime>
  <Words>2573</Words>
  <Application>Microsoft Office PowerPoint</Application>
  <PresentationFormat>On-screen Show (4:3)</PresentationFormat>
  <Paragraphs>251</Paragraphs>
  <Slides>25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November 802.11 electronic plenary session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November 12, 2021 </vt:lpstr>
      <vt:lpstr>Requirements Tracking Document Process</vt:lpstr>
      <vt:lpstr>Example Requirements Table Entries</vt:lpstr>
      <vt:lpstr>TGbi Agenda – November 11, 2021 </vt:lpstr>
      <vt:lpstr>TGbi Agenda – November 10, 2021 </vt:lpstr>
      <vt:lpstr>Timeline</vt:lpstr>
      <vt:lpstr>Motion # 6</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168</cp:revision>
  <dcterms:modified xsi:type="dcterms:W3CDTF">2021-11-11T21:36:33Z</dcterms:modified>
</cp:coreProperties>
</file>