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366" r:id="rId6"/>
    <p:sldId id="261" r:id="rId7"/>
    <p:sldId id="369" r:id="rId8"/>
    <p:sldId id="370" r:id="rId9"/>
    <p:sldId id="371" r:id="rId10"/>
    <p:sldId id="372" r:id="rId11"/>
    <p:sldId id="262" r:id="rId12"/>
    <p:sldId id="289" r:id="rId13"/>
    <p:sldId id="266" r:id="rId14"/>
    <p:sldId id="290" r:id="rId15"/>
    <p:sldId id="283" r:id="rId16"/>
    <p:sldId id="288" r:id="rId17"/>
    <p:sldId id="2371" r:id="rId18"/>
    <p:sldId id="2373" r:id="rId19"/>
    <p:sldId id="2370"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1630r0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November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1-11-10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November 10,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meeting minutes from Interim and Teleconferences – Motion #6</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upcoming teleconferences</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How many sessions do we want to schedule across November/December?</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Review and discussion of Timeline</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Review of 10/93r5 as potential Use Case/Requirements template example</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Review and discussion of Issue tracking document</a:t>
            </a:r>
          </a:p>
          <a:p>
            <a:pPr marL="285750" lvl="2" indent="-285750">
              <a:buFont typeface="Arial" panose="020B0604020202020204" pitchFamily="34" charset="0"/>
              <a:buChar char="•"/>
              <a:defRPr sz="1500" spc="-1">
                <a:latin typeface="Arial"/>
                <a:ea typeface="Arial"/>
                <a:cs typeface="Arial"/>
                <a:sym typeface="Arial"/>
              </a:defRPr>
            </a:pPr>
            <a:r>
              <a:rPr lang="en-US" sz="1600" spc="-1">
                <a:solidFill>
                  <a:schemeClr val="tx1"/>
                </a:solidFill>
                <a:latin typeface="Times New Roman" panose="02020603050405020304" pitchFamily="18" charset="0"/>
                <a:cs typeface="Times New Roman" panose="02020603050405020304" pitchFamily="18" charset="0"/>
                <a:sym typeface="Arial"/>
              </a:rPr>
              <a:t>        Any </a:t>
            </a:r>
            <a:r>
              <a:rPr lang="en-US" sz="1600" spc="-1" dirty="0">
                <a:solidFill>
                  <a:schemeClr val="tx1"/>
                </a:solidFill>
                <a:latin typeface="Times New Roman" panose="02020603050405020304" pitchFamily="18" charset="0"/>
                <a:cs typeface="Times New Roman" panose="02020603050405020304" pitchFamily="18" charset="0"/>
                <a:sym typeface="Arial"/>
              </a:rPr>
              <a:t>issues to be combined/deleted?</a:t>
            </a: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p>
          <a:p>
            <a:endParaRPr lang="en-US" dirty="0"/>
          </a:p>
        </p:txBody>
      </p:sp>
    </p:spTree>
    <p:extLst>
      <p:ext uri="{BB962C8B-B14F-4D97-AF65-F5344CB8AC3E}">
        <p14:creationId xmlns:p14="http://schemas.microsoft.com/office/powerpoint/2010/main" val="235912775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6</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September 802.11 Electronic Interim: 11-21/1551r0,</a:t>
            </a:r>
          </a:p>
          <a:p>
            <a:r>
              <a:rPr lang="en-US" dirty="0" err="1"/>
              <a:t>TGbi</a:t>
            </a:r>
            <a:r>
              <a:rPr lang="en-US" dirty="0"/>
              <a:t> Teleconferences: </a:t>
            </a:r>
            <a:r>
              <a:rPr lang="en-US" dirty="0">
                <a:sym typeface="Arial"/>
              </a:rPr>
              <a:t>11-21/1663r1, 11-21/1752r0, </a:t>
            </a:r>
            <a:r>
              <a:rPr lang="en-US" dirty="0">
                <a:solidFill>
                  <a:schemeClr val="bg1">
                    <a:lumMod val="50000"/>
                  </a:schemeClr>
                </a:solidFill>
                <a:sym typeface="Arial"/>
              </a:rPr>
              <a:t>11-21/1788r0</a:t>
            </a:r>
          </a:p>
          <a:p>
            <a:endParaRPr lang="en-US" dirty="0"/>
          </a:p>
          <a:p>
            <a:r>
              <a:rPr lang="en-US" dirty="0"/>
              <a:t>Mover: </a:t>
            </a:r>
          </a:p>
          <a:p>
            <a:r>
              <a:rPr lang="en-US" dirty="0"/>
              <a:t>Second:</a:t>
            </a:r>
          </a:p>
          <a:p>
            <a:endParaRPr lang="en-US" dirty="0"/>
          </a:p>
          <a:p>
            <a:r>
              <a:rPr lang="en-US" strike="sngStrike" dirty="0">
                <a:solidFill>
                  <a:schemeClr val="tx1"/>
                </a:solidFill>
              </a:rPr>
              <a:t>Approved by unanimous consent, with xx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November</a:t>
            </a:r>
            <a:r>
              <a:rPr dirty="0"/>
              <a:t> </a:t>
            </a:r>
            <a:r>
              <a:rPr lang="en-US" dirty="0"/>
              <a:t>Plenary Sessions </a:t>
            </a:r>
            <a:r>
              <a:rPr dirty="0"/>
              <a:t>202</a:t>
            </a:r>
            <a:r>
              <a:rPr lang="en-US" dirty="0"/>
              <a:t>1</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November 802.11 Plenary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November 10</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November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10985</TotalTime>
  <Words>2107</Words>
  <Application>Microsoft Macintosh PowerPoint</Application>
  <PresentationFormat>On-screen Show (4:3)</PresentationFormat>
  <Paragraphs>184</Paragraphs>
  <Slides>21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November 802.11 electronic interim session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November 10, 2021 </vt:lpstr>
      <vt:lpstr>Timeline</vt:lpstr>
      <vt:lpstr>Motion # 6</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149</cp:revision>
  <dcterms:modified xsi:type="dcterms:W3CDTF">2021-11-09T17:17:12Z</dcterms:modified>
</cp:coreProperties>
</file>