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2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8FA5A-42FB-41D3-A8D2-D17ACD6BA29B}" v="1" dt="2021-11-15T16:02:17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256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2A8FA5A-42FB-41D3-A8D2-D17ACD6BA29B}"/>
    <pc:docChg chg="undo custSel delSld modSld modMainMaster">
      <pc:chgData name="Joseph Levy" userId="3766db8f-7892-44ce-ae9b-8fce39950acf" providerId="ADAL" clId="{E2A8FA5A-42FB-41D3-A8D2-D17ACD6BA29B}" dt="2021-11-15T16:20:14.497" v="877" actId="20577"/>
      <pc:docMkLst>
        <pc:docMk/>
      </pc:docMkLst>
      <pc:sldChg chg="delSp modSp mod">
        <pc:chgData name="Joseph Levy" userId="3766db8f-7892-44ce-ae9b-8fce39950acf" providerId="ADAL" clId="{E2A8FA5A-42FB-41D3-A8D2-D17ACD6BA29B}" dt="2021-11-15T16:17:19.519" v="829" actId="6549"/>
        <pc:sldMkLst>
          <pc:docMk/>
          <pc:sldMk cId="4091266737" sldId="338"/>
        </pc:sldMkLst>
        <pc:spChg chg="mod">
          <ac:chgData name="Joseph Levy" userId="3766db8f-7892-44ce-ae9b-8fce39950acf" providerId="ADAL" clId="{E2A8FA5A-42FB-41D3-A8D2-D17ACD6BA29B}" dt="2021-11-15T16:17:19.519" v="829" actId="6549"/>
          <ac:spMkLst>
            <pc:docMk/>
            <pc:sldMk cId="4091266737" sldId="338"/>
            <ac:spMk id="2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5:59:37.386" v="23" actId="20577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6:00:31.319" v="31" actId="6549"/>
          <ac:spMkLst>
            <pc:docMk/>
            <pc:sldMk cId="4091266737" sldId="338"/>
            <ac:spMk id="6" creationId="{00000000-0000-0000-0000-000000000000}"/>
          </ac:spMkLst>
        </pc:spChg>
        <pc:spChg chg="del mod">
          <ac:chgData name="Joseph Levy" userId="3766db8f-7892-44ce-ae9b-8fce39950acf" providerId="ADAL" clId="{E2A8FA5A-42FB-41D3-A8D2-D17ACD6BA29B}" dt="2021-11-15T16:00:38.772" v="33" actId="478"/>
          <ac:spMkLst>
            <pc:docMk/>
            <pc:sldMk cId="4091266737" sldId="338"/>
            <ac:spMk id="9" creationId="{CF7900AA-4318-4428-ABD5-6A21E6E219DD}"/>
          </ac:spMkLst>
        </pc:spChg>
      </pc:sldChg>
      <pc:sldChg chg="modSp mod">
        <pc:chgData name="Joseph Levy" userId="3766db8f-7892-44ce-ae9b-8fce39950acf" providerId="ADAL" clId="{E2A8FA5A-42FB-41D3-A8D2-D17ACD6BA29B}" dt="2021-11-15T16:17:28.408" v="836" actId="6549"/>
        <pc:sldMkLst>
          <pc:docMk/>
          <pc:sldMk cId="3748791487" sldId="339"/>
        </pc:sldMkLst>
        <pc:spChg chg="mod">
          <ac:chgData name="Joseph Levy" userId="3766db8f-7892-44ce-ae9b-8fce39950acf" providerId="ADAL" clId="{E2A8FA5A-42FB-41D3-A8D2-D17ACD6BA29B}" dt="2021-11-15T16:17:28.408" v="836" actId="6549"/>
          <ac:spMkLst>
            <pc:docMk/>
            <pc:sldMk cId="3748791487" sldId="339"/>
            <ac:spMk id="2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6:01:19.384" v="76" actId="6549"/>
          <ac:spMkLst>
            <pc:docMk/>
            <pc:sldMk cId="3748791487" sldId="339"/>
            <ac:spMk id="8" creationId="{00000000-0000-0000-0000-000000000000}"/>
          </ac:spMkLst>
        </pc:spChg>
      </pc:sldChg>
      <pc:sldChg chg="del">
        <pc:chgData name="Joseph Levy" userId="3766db8f-7892-44ce-ae9b-8fce39950acf" providerId="ADAL" clId="{E2A8FA5A-42FB-41D3-A8D2-D17ACD6BA29B}" dt="2021-11-15T16:11:31.425" v="492" actId="47"/>
        <pc:sldMkLst>
          <pc:docMk/>
          <pc:sldMk cId="1590738440" sldId="340"/>
        </pc:sldMkLst>
      </pc:sldChg>
      <pc:sldChg chg="modSp mod">
        <pc:chgData name="Joseph Levy" userId="3766db8f-7892-44ce-ae9b-8fce39950acf" providerId="ADAL" clId="{E2A8FA5A-42FB-41D3-A8D2-D17ACD6BA29B}" dt="2021-11-15T16:19:36.970" v="850" actId="6549"/>
        <pc:sldMkLst>
          <pc:docMk/>
          <pc:sldMk cId="3550479006" sldId="341"/>
        </pc:sldMkLst>
        <pc:spChg chg="mod">
          <ac:chgData name="Joseph Levy" userId="3766db8f-7892-44ce-ae9b-8fce39950acf" providerId="ADAL" clId="{E2A8FA5A-42FB-41D3-A8D2-D17ACD6BA29B}" dt="2021-11-15T16:19:36.970" v="850" actId="6549"/>
          <ac:spMkLst>
            <pc:docMk/>
            <pc:sldMk cId="3550479006" sldId="341"/>
            <ac:spMk id="2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6:16:10.419" v="814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mod">
        <pc:chgData name="Joseph Levy" userId="3766db8f-7892-44ce-ae9b-8fce39950acf" providerId="ADAL" clId="{E2A8FA5A-42FB-41D3-A8D2-D17ACD6BA29B}" dt="2021-11-15T16:20:14.497" v="877" actId="20577"/>
        <pc:sldMkLst>
          <pc:docMk/>
          <pc:sldMk cId="2512254608" sldId="342"/>
        </pc:sldMkLst>
        <pc:spChg chg="mod">
          <ac:chgData name="Joseph Levy" userId="3766db8f-7892-44ce-ae9b-8fce39950acf" providerId="ADAL" clId="{E2A8FA5A-42FB-41D3-A8D2-D17ACD6BA29B}" dt="2021-11-15T16:17:38.614" v="843" actId="6549"/>
          <ac:spMkLst>
            <pc:docMk/>
            <pc:sldMk cId="2512254608" sldId="342"/>
            <ac:spMk id="2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6:09:33.733" v="418" actId="14100"/>
          <ac:spMkLst>
            <pc:docMk/>
            <pc:sldMk cId="2512254608" sldId="342"/>
            <ac:spMk id="7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6:20:14.497" v="877" actId="20577"/>
          <ac:spMkLst>
            <pc:docMk/>
            <pc:sldMk cId="2512254608" sldId="342"/>
            <ac:spMk id="8" creationId="{00000000-0000-0000-0000-000000000000}"/>
          </ac:spMkLst>
        </pc:spChg>
      </pc:sldChg>
      <pc:sldChg chg="del">
        <pc:chgData name="Joseph Levy" userId="3766db8f-7892-44ce-ae9b-8fce39950acf" providerId="ADAL" clId="{E2A8FA5A-42FB-41D3-A8D2-D17ACD6BA29B}" dt="2021-11-15T16:11:32.583" v="493" actId="47"/>
        <pc:sldMkLst>
          <pc:docMk/>
          <pc:sldMk cId="509424737" sldId="343"/>
        </pc:sldMkLst>
      </pc:sldChg>
      <pc:sldMasterChg chg="modSp mod modSldLayout">
        <pc:chgData name="Joseph Levy" userId="3766db8f-7892-44ce-ae9b-8fce39950acf" providerId="ADAL" clId="{E2A8FA5A-42FB-41D3-A8D2-D17ACD6BA29B}" dt="2021-11-15T16:17:00.476" v="822" actId="20577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2A8FA5A-42FB-41D3-A8D2-D17ACD6BA29B}" dt="2021-11-15T15:59:22.914" v="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oseph Levy" userId="3766db8f-7892-44ce-ae9b-8fce39950acf" providerId="ADAL" clId="{E2A8FA5A-42FB-41D3-A8D2-D17ACD6BA29B}" dt="2021-11-15T15:59:28.423" v="1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Joseph Levy" userId="3766db8f-7892-44ce-ae9b-8fce39950acf" providerId="ADAL" clId="{E2A8FA5A-42FB-41D3-A8D2-D17ACD6BA29B}" dt="2021-11-15T16:17:00.476" v="822" actId="20577"/>
          <pc:sldLayoutMkLst>
            <pc:docMk/>
            <pc:sldMasterMk cId="0" sldId="2147483648"/>
            <pc:sldLayoutMk cId="0" sldId="2147483649"/>
          </pc:sldLayoutMkLst>
          <pc:spChg chg="mod">
            <ac:chgData name="Joseph Levy" userId="3766db8f-7892-44ce-ae9b-8fce39950acf" providerId="ADAL" clId="{E2A8FA5A-42FB-41D3-A8D2-D17ACD6BA29B}" dt="2021-11-15T16:17:00.476" v="82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  <pc:docChgLst>
    <pc:chgData name="Joseph Levy" userId="3766db8f-7892-44ce-ae9b-8fce39950acf" providerId="ADAL" clId="{6C0D1326-573E-4A81-B1CC-18617FE12A90}"/>
    <pc:docChg chg="undo custSel modSld modMainMaster">
      <pc:chgData name="Joseph Levy" userId="3766db8f-7892-44ce-ae9b-8fce39950acf" providerId="ADAL" clId="{6C0D1326-573E-4A81-B1CC-18617FE12A90}" dt="2021-09-20T15:26:02.725" v="73" actId="6549"/>
      <pc:docMkLst>
        <pc:docMk/>
      </pc:docMkLst>
      <pc:sldChg chg="addSp modSp mod">
        <pc:chgData name="Joseph Levy" userId="3766db8f-7892-44ce-ae9b-8fce39950acf" providerId="ADAL" clId="{6C0D1326-573E-4A81-B1CC-18617FE12A90}" dt="2021-09-20T15:24:30.164" v="71" actId="6549"/>
        <pc:sldMkLst>
          <pc:docMk/>
          <pc:sldMk cId="4091266737" sldId="338"/>
        </pc:sldMkLst>
        <pc:spChg chg="mod">
          <ac:chgData name="Joseph Levy" userId="3766db8f-7892-44ce-ae9b-8fce39950acf" providerId="ADAL" clId="{6C0D1326-573E-4A81-B1CC-18617FE12A90}" dt="2021-09-20T15:24:30.164" v="71" actId="6549"/>
          <ac:spMkLst>
            <pc:docMk/>
            <pc:sldMk cId="4091266737" sldId="338"/>
            <ac:spMk id="6" creationId="{00000000-0000-0000-0000-000000000000}"/>
          </ac:spMkLst>
        </pc:spChg>
        <pc:spChg chg="add mod">
          <ac:chgData name="Joseph Levy" userId="3766db8f-7892-44ce-ae9b-8fce39950acf" providerId="ADAL" clId="{6C0D1326-573E-4A81-B1CC-18617FE12A90}" dt="2021-09-20T15:24:15.001" v="67" actId="14100"/>
          <ac:spMkLst>
            <pc:docMk/>
            <pc:sldMk cId="4091266737" sldId="338"/>
            <ac:spMk id="9" creationId="{CF7900AA-4318-4428-ABD5-6A21E6E219DD}"/>
          </ac:spMkLst>
        </pc:spChg>
        <pc:graphicFrameChg chg="mod">
          <ac:chgData name="Joseph Levy" userId="3766db8f-7892-44ce-ae9b-8fce39950acf" providerId="ADAL" clId="{6C0D1326-573E-4A81-B1CC-18617FE12A90}" dt="2021-09-20T15:23:11.933" v="2"/>
          <ac:graphicFrameMkLst>
            <pc:docMk/>
            <pc:sldMk cId="4091266737" sldId="338"/>
            <ac:graphicFrameMk id="8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6C0D1326-573E-4A81-B1CC-18617FE12A90}" dt="2021-09-20T15:24:03.514" v="61" actId="6549"/>
        <pc:sldMkLst>
          <pc:docMk/>
          <pc:sldMk cId="2512254608" sldId="342"/>
        </pc:sldMkLst>
        <pc:spChg chg="mod">
          <ac:chgData name="Joseph Levy" userId="3766db8f-7892-44ce-ae9b-8fce39950acf" providerId="ADAL" clId="{6C0D1326-573E-4A81-B1CC-18617FE12A90}" dt="2021-09-20T15:24:03.514" v="61" actId="6549"/>
          <ac:spMkLst>
            <pc:docMk/>
            <pc:sldMk cId="2512254608" sldId="342"/>
            <ac:spMk id="8" creationId="{00000000-0000-0000-0000-000000000000}"/>
          </ac:spMkLst>
        </pc:spChg>
      </pc:sldChg>
      <pc:sldMasterChg chg="modSp mod">
        <pc:chgData name="Joseph Levy" userId="3766db8f-7892-44ce-ae9b-8fce39950acf" providerId="ADAL" clId="{6C0D1326-573E-4A81-B1CC-18617FE12A90}" dt="2021-09-20T15:26:02.725" v="73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6C0D1326-573E-4A81-B1CC-18617FE12A90}" dt="2021-09-20T15:26:02.725" v="7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7" Type="http://schemas.openxmlformats.org/officeDocument/2006/relationships/hyperlink" Target="https://mentor.ieee.org/802.11/dcn/21/11-21-1809-00-AANI-itu-imt-2030-status.pptx" TargetMode="External"/><Relationship Id="rId2" Type="http://schemas.openxmlformats.org/officeDocument/2006/relationships/hyperlink" Target="https://mentor.ieee.org/802.11/dcn/21/11-21-1626-01-AANI-aani-sc-agenda-november-2021-plenary.pptx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entor.ieee.org/802.11/dcn/21/11-21-1806-00-AANI-itu-imt-2020-status.pptx" TargetMode="External"/><Relationship Id="rId5" Type="http://schemas.openxmlformats.org/officeDocument/2006/relationships/hyperlink" Target="https://mentor.ieee.org/802.11/dcn/21/11-21-1198-03-AANI-draft-ls-response-to-wba-qos-material.docx" TargetMode="External"/><Relationship Id="rId4" Type="http://schemas.openxmlformats.org/officeDocument/2006/relationships/hyperlink" Target="https://grouper.ieee.org/groups/802/11/Liaisons/2021-09-28-liaison-response-to-wba-qos-material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November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2021-11-09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816428"/>
              </p:ext>
            </p:extLst>
          </p:nvPr>
        </p:nvGraphicFramePr>
        <p:xfrm>
          <a:off x="2043113" y="2357438"/>
          <a:ext cx="80295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5386" imgH="2538729" progId="Word.Document.8">
                  <p:embed/>
                </p:oleObj>
              </mc:Choice>
              <mc:Fallback>
                <p:oleObj name="Document" r:id="rId2" imgW="8245386" imgH="253872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357438"/>
                        <a:ext cx="8029575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November </a:t>
            </a:r>
            <a:r>
              <a:rPr lang="en-US" dirty="0"/>
              <a:t>2021 802.11 Plenary Meeting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606425"/>
            <a:ext cx="7770813" cy="4556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6942" y="1062040"/>
            <a:ext cx="11277599" cy="51895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1 Teleconference was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11-21/1626r1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9 November 20211 - 1:15-13:15 h ET</a:t>
            </a:r>
          </a:p>
          <a:p>
            <a:pPr marL="0" indent="0"/>
            <a:r>
              <a:rPr lang="en-GB" sz="2800" dirty="0"/>
              <a:t>The AANI SC: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Reviewed the status of the latest work, noting that all open items have been closed: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GB" dirty="0"/>
              <a:t>The final version of the technical report on: “</a:t>
            </a:r>
            <a:r>
              <a:rPr lang="en-US" dirty="0"/>
              <a:t>Interworking between 3GPP 5G network &amp; WLAN” (</a:t>
            </a:r>
            <a:r>
              <a:rPr lang="en-US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</a:t>
            </a:r>
            <a:r>
              <a:rPr lang="en-US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 is available on mentor. </a:t>
            </a:r>
            <a:endParaRPr lang="en-US" dirty="0">
              <a:solidFill>
                <a:schemeClr val="tx1"/>
              </a:solidFill>
            </a:endParaRPr>
          </a:p>
          <a:p>
            <a:pPr marL="1257300" lvl="2" indent="-457200">
              <a:buFont typeface="+mj-lt"/>
              <a:buAutoNum type="alphaLcParenR"/>
            </a:pPr>
            <a:r>
              <a:rPr lang="en-US" dirty="0"/>
              <a:t>The reply LS </a:t>
            </a:r>
            <a:r>
              <a:rPr lang="en-US" b="0" i="0" dirty="0">
                <a:effectLst/>
                <a:hlinkClick r:id="rId4"/>
              </a:rPr>
              <a:t>Liaison statement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 re: 5G &amp; Wi-Fi RAN Convergence - QoS; WG approved document </a:t>
            </a:r>
            <a:r>
              <a:rPr lang="en-US" b="0" i="0" dirty="0">
                <a:effectLst/>
                <a:hlinkClick r:id="rId5"/>
              </a:rPr>
              <a:t>11-21-1198-03</a:t>
            </a:r>
            <a:r>
              <a:rPr lang="en-US" b="0" i="0" dirty="0">
                <a:effectLst/>
              </a:rPr>
              <a:t> has been sent.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Two contributions were presented: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b="0" dirty="0">
                <a:hlinkClick r:id="rId6"/>
              </a:rPr>
              <a:t>11-21/1806r0</a:t>
            </a:r>
            <a:r>
              <a:rPr lang="en-US" b="0" dirty="0"/>
              <a:t> “ITU IMT 2020 Status”, Joseph LEVY (InterDigital)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b="0" dirty="0">
                <a:hlinkClick r:id="rId7"/>
              </a:rPr>
              <a:t>11-21/1809r0</a:t>
            </a:r>
            <a:r>
              <a:rPr lang="en-US" b="0" dirty="0"/>
              <a:t> “ITU IMT 2030 Status”, Joseph LEVY (InterDigital)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Discussed the “Shut Down” of the AANI SC – at the discretion of the 802.11 Chair.</a:t>
            </a:r>
          </a:p>
          <a:p>
            <a:pPr marL="1257300" lvl="2" indent="-457200">
              <a:buFont typeface="+mj-lt"/>
              <a:buAutoNum type="alphaLcParenR"/>
            </a:pPr>
            <a:endParaRPr lang="en-US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25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725764"/>
            <a:ext cx="7772400" cy="6026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586971" y="1466989"/>
            <a:ext cx="9822392" cy="486989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Januanry Interim Teleconferences (TBC)</a:t>
            </a:r>
            <a:br>
              <a:rPr lang="it-IT" altLang="en-US" dirty="0"/>
            </a:br>
            <a:r>
              <a:rPr lang="it-IT" altLang="en-US" b="0" dirty="0"/>
              <a:t>the AANI SC - requested 0 meeting slots: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Anticipating the shut down of the AANI SC</a:t>
            </a:r>
            <a:endParaRPr lang="it-IT" altLang="en-US" dirty="0"/>
          </a:p>
          <a:p>
            <a:r>
              <a:rPr lang="it-IT" altLang="en-US" dirty="0"/>
              <a:t>AANI SC Teleconference Plan: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None</a:t>
            </a:r>
          </a:p>
          <a:p>
            <a:endParaRPr lang="en-US" sz="2000" dirty="0"/>
          </a:p>
          <a:p>
            <a:r>
              <a:rPr lang="en-US" sz="2000" dirty="0"/>
              <a:t>To all who contributed and participated in the work of the AANI SC, thank you.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19616</TotalTime>
  <Words>294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253</cp:revision>
  <cp:lastPrinted>1601-01-01T00:00:00Z</cp:lastPrinted>
  <dcterms:created xsi:type="dcterms:W3CDTF">2017-06-02T20:57:23Z</dcterms:created>
  <dcterms:modified xsi:type="dcterms:W3CDTF">2021-11-15T16:20:32Z</dcterms:modified>
</cp:coreProperties>
</file>