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9" r:id="rId22"/>
    <p:sldId id="2370" r:id="rId23"/>
    <p:sldId id="2367" r:id="rId24"/>
    <p:sldId id="307" r:id="rId25"/>
    <p:sldId id="310" r:id="rId26"/>
    <p:sldId id="295" r:id="rId27"/>
    <p:sldId id="311" r:id="rId28"/>
    <p:sldId id="312" r:id="rId29"/>
    <p:sldId id="313"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162" d="100"/>
          <a:sy n="162" d="100"/>
        </p:scale>
        <p:origin x="156"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802.11-21/1628r6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545-00-00bh-minutes-tgbh-sept-interim-2021.docx" TargetMode="External"/><Relationship Id="rId7" Type="http://schemas.openxmlformats.org/officeDocument/2006/relationships/hyperlink" Target="https://mentor.ieee.org/802.11/dcn/21/11-21-1789-00-00bh-minutes-tgbh-nov-4-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66-00-00bh-october-26th-meeting-minutes.docx" TargetMode="External"/><Relationship Id="rId5" Type="http://schemas.openxmlformats.org/officeDocument/2006/relationships/hyperlink" Target="https://mentor.ieee.org/802.11/dcn/21/11-21-1739-00-00bh-802-11bh-telecon-minutes-oct-21-2021.docx" TargetMode="External"/><Relationship Id="rId4" Type="http://schemas.openxmlformats.org/officeDocument/2006/relationships/hyperlink" Target="https://mentor.ieee.org/802.11/dcn/21/11-21-1682-00-00bh-802-11bh-telecon-minutes-oct-12-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23-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0332-23-00bh-issues-tracking.docx" TargetMode="External"/><Relationship Id="rId7" Type="http://schemas.openxmlformats.org/officeDocument/2006/relationships/hyperlink" Target="https://mentor.ieee.org/802.11/dcn/21/11-21-1720-01-00bh-irm-advantages-and-use-cases.docx" TargetMode="External"/><Relationship Id="rId12" Type="http://schemas.openxmlformats.org/officeDocument/2006/relationships/hyperlink" Target="https://mentor.ieee.org/802.11/dcn/21/11-21-1634-00-00bh-private-identifier-requirements-for-tgbh.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673-06-00bh-proposed-text-for-irma.docx" TargetMode="External"/><Relationship Id="rId11" Type="http://schemas.openxmlformats.org/officeDocument/2006/relationships/hyperlink" Target="https://mentor.ieee.org/802.11/dcn/21/11-21-1839-00-00bh-transient-sta-id.pptx" TargetMode="External"/><Relationship Id="rId5" Type="http://schemas.openxmlformats.org/officeDocument/2006/relationships/hyperlink" Target="https://mentor.ieee.org/802.11/dcn/21/11-21-1585-10-00bh-identifiable-random-mac-address.pptx" TargetMode="External"/><Relationship Id="rId10" Type="http://schemas.openxmlformats.org/officeDocument/2006/relationships/hyperlink" Target="https://mentor.ieee.org/802.11/dcn/21/11-21-1853-00-00bh-id-query-analysis.docx" TargetMode="External"/><Relationship Id="rId4" Type="http://schemas.openxmlformats.org/officeDocument/2006/relationships/hyperlink" Target="https://mentor.ieee.org/802.11/dcn/21/11-21-1083-00-00bh-a-signature-based-method-for-identifying-stas-with-randomized-mac-addresses.pptx" TargetMode="External"/><Relationship Id="rId9" Type="http://schemas.openxmlformats.org/officeDocument/2006/relationships/hyperlink" Target="https://mentor.ieee.org/802.11/dcn/21/11-21-1379-03-00bh-proposed-text-for-id-query-action-frame.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22-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November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 interim and October/November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 Interim session: </a:t>
            </a:r>
            <a:r>
              <a:rPr lang="en-US" sz="2400" dirty="0">
                <a:hlinkClick r:id="rId3"/>
              </a:rPr>
              <a:t>11-21/1545r0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Oct 12: </a:t>
            </a:r>
            <a:r>
              <a:rPr lang="en-US" sz="2400" dirty="0">
                <a:hlinkClick r:id="rId4"/>
              </a:rPr>
              <a:t>11-21/1682r0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21: </a:t>
            </a:r>
            <a:r>
              <a:rPr lang="en-US" sz="2400" dirty="0">
                <a:hlinkClick r:id="rId5"/>
              </a:rPr>
              <a:t>11-21/1739r0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26: </a:t>
            </a:r>
            <a:r>
              <a:rPr lang="en-US" sz="2400" dirty="0">
                <a:hlinkClick r:id="rId6"/>
              </a:rPr>
              <a:t>11-21/1766r0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4: </a:t>
            </a:r>
            <a:r>
              <a:rPr lang="en-US" sz="2400" dirty="0">
                <a:hlinkClick r:id="rId7"/>
              </a:rPr>
              <a:t>11-21/1789r0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Kurt Lumbatis</a:t>
            </a:r>
          </a:p>
          <a:p>
            <a:pPr marL="457200" indent="-457200">
              <a:lnSpc>
                <a:spcPct val="90000"/>
              </a:lnSpc>
              <a:spcBef>
                <a:spcPts val="0"/>
              </a:spcBef>
              <a:spcAft>
                <a:spcPts val="600"/>
              </a:spcAft>
              <a:buFont typeface="Arial" panose="020B0604020202020204" pitchFamily="34" charset="0"/>
              <a:buChar char="•"/>
              <a:defRPr/>
            </a:pPr>
            <a:r>
              <a:rPr lang="en-US" sz="2800" dirty="0"/>
              <a:t>Seconded: Stuart Kerry</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November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November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11-21/0332r23</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January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70000"/>
              </a:lnSpc>
              <a:spcBef>
                <a:spcPts val="300"/>
              </a:spcBef>
              <a:spcAft>
                <a:spcPts val="600"/>
              </a:spcAft>
              <a:defRPr/>
            </a:pPr>
            <a:r>
              <a:rPr lang="en-US" sz="2800" dirty="0"/>
              <a:t>Issues Tracking document: </a:t>
            </a:r>
            <a:r>
              <a:rPr lang="en-US" sz="2800" b="0" dirty="0">
                <a:hlinkClick r:id="rId3"/>
              </a:rPr>
              <a:t>11-21/0332r23</a:t>
            </a:r>
            <a:r>
              <a:rPr lang="en-US" sz="2800" b="0" dirty="0"/>
              <a:t> </a:t>
            </a:r>
            <a:endParaRPr lang="en-US" sz="2800" dirty="0"/>
          </a:p>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11-21/1585r10</a:t>
            </a:r>
            <a:r>
              <a:rPr lang="en-US" altLang="en-US" sz="2000" dirty="0">
                <a:solidFill>
                  <a:schemeClr val="tx1"/>
                </a:solidFill>
              </a:rPr>
              <a:t>:  Identifiable Random MAC address (reviewed Nov 10);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6"/>
              </a:rPr>
              <a:t>11-21/1673r6</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9"/>
              </a:rPr>
              <a:t>11-21/1379r3</a:t>
            </a:r>
            <a:r>
              <a:rPr lang="en-US" altLang="en-US"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10"/>
              </a:rPr>
              <a:t>11-21/1853r0</a:t>
            </a:r>
            <a:r>
              <a:rPr lang="en-US" altLang="en-US" b="1" dirty="0">
                <a:solidFill>
                  <a:schemeClr val="tx1"/>
                </a:solidFill>
              </a:rPr>
              <a:t>: ID Query analysis (</a:t>
            </a:r>
            <a:r>
              <a:rPr lang="en-US" altLang="en-US" b="1" u="sng" dirty="0">
                <a:solidFill>
                  <a:schemeClr val="tx1"/>
                </a:solidFill>
              </a:rPr>
              <a:t>not reviewed yet</a:t>
            </a:r>
            <a:r>
              <a:rPr lang="en-US" altLang="en-US"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11-21/1839r0</a:t>
            </a:r>
            <a:r>
              <a:rPr lang="en-US" altLang="en-US" sz="2000" dirty="0">
                <a:solidFill>
                  <a:schemeClr val="tx1"/>
                </a:solidFill>
              </a:rPr>
              <a:t>: Transient STA ID</a:t>
            </a:r>
            <a:endParaRPr lang="en-US" altLang="en-US" sz="2800" dirty="0">
              <a:solidFill>
                <a:schemeClr val="tx1"/>
              </a:solidFill>
            </a:endParaRPr>
          </a:p>
          <a:p>
            <a:pPr marL="0" indent="0">
              <a:lnSpc>
                <a:spcPct val="90000"/>
              </a:lnSpc>
              <a:spcAft>
                <a:spcPts val="300"/>
              </a:spcAft>
              <a:defRPr/>
            </a:pPr>
            <a:r>
              <a:rPr lang="en-US" altLang="en-US" sz="2800" dirty="0">
                <a:solidFill>
                  <a:schemeClr val="tx1"/>
                </a:solidFill>
              </a:rPr>
              <a:t>Issues tracking section 5 &amp; use case summary</a:t>
            </a:r>
          </a:p>
          <a:p>
            <a:pPr marL="0" indent="0">
              <a:lnSpc>
                <a:spcPct val="90000"/>
              </a:lnSpc>
              <a:spcBef>
                <a:spcPts val="0"/>
              </a:spcBef>
              <a:spcAft>
                <a:spcPts val="0"/>
              </a:spcAft>
              <a:defRPr/>
            </a:pPr>
            <a:r>
              <a:rPr lang="en-US" altLang="en-US" sz="2800" dirty="0">
                <a:solidFill>
                  <a:schemeClr val="tx1"/>
                </a:solidFill>
              </a:rPr>
              <a:t>Issues tracking section 6 discussion/updates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11-21/1634r0</a:t>
            </a:r>
            <a:r>
              <a:rPr lang="en-US" altLang="en-US" sz="2800" dirty="0">
                <a:solidFill>
                  <a:schemeClr val="tx1"/>
                </a:solidFill>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January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Thanksgiving, Christmas holiday (Dec 20-Jan 2)</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b="0" dirty="0">
                <a:hlinkClick r:id="rId3"/>
              </a:rPr>
              <a:t>11-21/0332r22</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November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12576</TotalTime>
  <Words>2821</Words>
  <Application>Microsoft Office PowerPoint</Application>
  <PresentationFormat>Widescreen</PresentationFormat>
  <Paragraphs>324</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TGbh-agenda-2021-Nov-Plenary</vt:lpstr>
      <vt:lpstr>Abstract</vt:lpstr>
      <vt:lpstr>IEEE 802.11 TGbh   Randomized and Changing MAC Addresses (RCM)</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November 2021, 19:00-21:00 ET</vt:lpstr>
      <vt:lpstr>Approve prior TGbh minutes</vt:lpstr>
      <vt:lpstr>TGbh Agenda – 11 November 2021, 13:30-15:30 ET</vt:lpstr>
      <vt:lpstr>TGbh Agenda – 12 November 2021, 09:00-11:00 ET</vt:lpstr>
      <vt:lpstr>Issues Tracking/Contributions</vt:lpstr>
      <vt:lpstr>Motion X – Create D0.1</vt:lpstr>
      <vt:lpstr>Motion X - D0.1 update</vt:lpstr>
      <vt:lpstr>January interim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150</cp:revision>
  <cp:lastPrinted>1601-01-01T00:00:00Z</cp:lastPrinted>
  <dcterms:created xsi:type="dcterms:W3CDTF">2021-01-26T19:12:38Z</dcterms:created>
  <dcterms:modified xsi:type="dcterms:W3CDTF">2021-11-12T16:02:50Z</dcterms:modified>
</cp:coreProperties>
</file>