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9" r:id="rId22"/>
    <p:sldId id="2370" r:id="rId23"/>
    <p:sldId id="2367" r:id="rId24"/>
    <p:sldId id="307" r:id="rId25"/>
    <p:sldId id="310" r:id="rId26"/>
    <p:sldId id="295" r:id="rId27"/>
    <p:sldId id="311" r:id="rId28"/>
    <p:sldId id="312" r:id="rId29"/>
    <p:sldId id="313"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4" d="100"/>
          <a:sy n="84" d="100"/>
        </p:scale>
        <p:origin x="90" y="3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2-00bh-issues-tracking.docx" TargetMode="External"/><Relationship Id="rId7" Type="http://schemas.openxmlformats.org/officeDocument/2006/relationships/hyperlink" Target="https://mentor.ieee.org/802.11/dcn/21/11-21-1720-01-00bh-irm-advantages-and-use-cas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585-10-00bh-identifiable-random-mac-address.ppt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Kurt Lumbatis</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11-21/0332r22</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11-21/1585r1</a:t>
            </a:r>
            <a:r>
              <a:rPr lang="en-US" altLang="en-US" sz="2000" dirty="0">
                <a:solidFill>
                  <a:schemeClr val="tx1"/>
                </a:solidFill>
                <a:hlinkClick r:id="rId5"/>
              </a:rPr>
              <a:t>0</a:t>
            </a:r>
            <a:r>
              <a:rPr lang="en-US" altLang="en-US" sz="2000" dirty="0">
                <a:solidFill>
                  <a:schemeClr val="tx1"/>
                </a:solidFill>
              </a:rPr>
              <a:t>:  Identifiable Random MAC address (reviewed Nov 10);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10"/>
              </a:rPr>
              <a:t>11-21/1853r0</a:t>
            </a:r>
            <a:r>
              <a:rPr lang="en-US" altLang="en-US" b="1" dirty="0">
                <a:solidFill>
                  <a:schemeClr val="tx1"/>
                </a:solidFill>
              </a:rPr>
              <a:t>: ID Query analysis (</a:t>
            </a:r>
            <a:r>
              <a:rPr lang="en-US" altLang="en-US" b="1" u="sng" dirty="0">
                <a:solidFill>
                  <a:schemeClr val="tx1"/>
                </a:solidFill>
              </a:rPr>
              <a:t>not reviewed yet</a:t>
            </a:r>
            <a:r>
              <a:rPr lang="en-US" altLang="en-US"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11-21/1839r0</a:t>
            </a:r>
            <a:r>
              <a:rPr lang="en-US" altLang="en-US" sz="2000" dirty="0">
                <a:solidFill>
                  <a:schemeClr val="tx1"/>
                </a:solidFill>
              </a:rPr>
              <a:t>: Transient STA ID</a:t>
            </a:r>
            <a:endParaRPr lang="en-US" altLang="en-US" sz="20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11-21/0332r22</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12445</TotalTime>
  <Words>2809</Words>
  <Application>Microsoft Office PowerPoint</Application>
  <PresentationFormat>Widescreen</PresentationFormat>
  <Paragraphs>323</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Motion X – Create D0.1</vt:lpstr>
      <vt:lpstr>Motion X - D0.1 update</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147</cp:revision>
  <cp:lastPrinted>1601-01-01T00:00:00Z</cp:lastPrinted>
  <dcterms:created xsi:type="dcterms:W3CDTF">2021-01-26T19:12:38Z</dcterms:created>
  <dcterms:modified xsi:type="dcterms:W3CDTF">2021-11-11T17:04:13Z</dcterms:modified>
</cp:coreProperties>
</file>