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8" r:id="rId22"/>
    <p:sldId id="2369" r:id="rId23"/>
    <p:sldId id="2370" r:id="rId24"/>
    <p:sldId id="2367" r:id="rId25"/>
    <p:sldId id="307" r:id="rId26"/>
    <p:sldId id="310" r:id="rId27"/>
    <p:sldId id="295" r:id="rId28"/>
    <p:sldId id="311" r:id="rId29"/>
    <p:sldId id="312" r:id="rId30"/>
    <p:sldId id="313"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9" d="100"/>
          <a:sy n="159" d="100"/>
        </p:scale>
        <p:origin x="198"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07160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29</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2-00bh-issues-tracking.docx" TargetMode="External"/><Relationship Id="rId7" Type="http://schemas.openxmlformats.org/officeDocument/2006/relationships/hyperlink" Target="https://mentor.ieee.org/802.11/dcn/21/11-21-1720-01-00bh-irm-advantages-and-use-cas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585-10-00bh-identifiable-random-mac-address.pptx" TargetMode="External"/><Relationship Id="rId10" Type="http://schemas.openxmlformats.org/officeDocument/2006/relationships/hyperlink" Target="https://mentor.ieee.org/802.11/dcn/21/11-21-1730-01-00bh-comparison-metrics-for-client-identifier-proposals.ppt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Kurt Lumbatis</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11-21/0332r22</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11-21/1585r1</a:t>
            </a:r>
            <a:r>
              <a:rPr lang="en-US" altLang="en-US" sz="2000" dirty="0">
                <a:solidFill>
                  <a:schemeClr val="tx1"/>
                </a:solidFill>
                <a:hlinkClick r:id="rId5"/>
              </a:rPr>
              <a:t>0</a:t>
            </a:r>
            <a:r>
              <a:rPr lang="en-US" altLang="en-US" sz="2000" dirty="0">
                <a:solidFill>
                  <a:schemeClr val="tx1"/>
                </a:solidFill>
              </a:rPr>
              <a:t>:  Identifiable Random MAC address (reviewed Oct 21, </a:t>
            </a:r>
            <a:r>
              <a:rPr lang="en-US" altLang="en-US" sz="2000" u="sng" dirty="0">
                <a:solidFill>
                  <a:schemeClr val="tx1"/>
                </a:solidFill>
              </a:rPr>
              <a:t>updated</a:t>
            </a:r>
            <a:r>
              <a:rPr lang="en-US" altLang="en-US" sz="2000" dirty="0">
                <a:solidFill>
                  <a:schemeClr val="tx1"/>
                </a:solidFill>
              </a:rPr>
              <a:t>);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10"/>
              </a:rPr>
              <a:t>11-21/1730r1</a:t>
            </a:r>
            <a:r>
              <a:rPr lang="en-US" altLang="en-US" sz="2800" dirty="0">
                <a:solidFill>
                  <a:schemeClr val="tx1"/>
                </a:solidFill>
              </a:rPr>
              <a:t> </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New proposals (not reviewed, yet): </a:t>
            </a:r>
            <a:r>
              <a:rPr lang="en-US" altLang="en-US" sz="2800" dirty="0">
                <a:solidFill>
                  <a:schemeClr val="tx1"/>
                </a:solidFill>
                <a:hlinkClick r:id="rId11"/>
              </a:rPr>
              <a:t>11-21/1839r0</a:t>
            </a:r>
            <a:r>
              <a:rPr lang="en-US" altLang="en-US" sz="28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76299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11-21/0332r22</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11545</TotalTime>
  <Words>2857</Words>
  <Application>Microsoft Office PowerPoint</Application>
  <PresentationFormat>Widescreen</PresentationFormat>
  <Paragraphs>336</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Create D0.1</vt:lpstr>
      <vt:lpstr>Motion X – Create D0.1</vt:lpstr>
      <vt:lpstr>Motion X - D0.1 update</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144</cp:revision>
  <cp:lastPrinted>1601-01-01T00:00:00Z</cp:lastPrinted>
  <dcterms:created xsi:type="dcterms:W3CDTF">2021-01-26T19:12:38Z</dcterms:created>
  <dcterms:modified xsi:type="dcterms:W3CDTF">2021-11-11T02:03:58Z</dcterms:modified>
</cp:coreProperties>
</file>