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7" r:id="rId22"/>
    <p:sldId id="307" r:id="rId23"/>
    <p:sldId id="310" r:id="rId24"/>
    <p:sldId id="295" r:id="rId25"/>
    <p:sldId id="311" r:id="rId26"/>
    <p:sldId id="312"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3" d="100"/>
          <a:sy n="83" d="100"/>
        </p:scale>
        <p:origin x="90" y="1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802.11-21/1628r0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15-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545-00-00bh-minutes-tgbh-sept-interim-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332-15-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5-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585-00-00bh-identifiable-random-mac-address.pptx" TargetMode="External"/><Relationship Id="rId3" Type="http://schemas.openxmlformats.org/officeDocument/2006/relationships/hyperlink" Target="https://mentor.ieee.org/802.11/dcn/21/11-21-0332-15-00bh-issues-tracking.doc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2-00bh-mac-features-impacted-by-rcm.pptx" TargetMode="External"/><Relationship Id="rId4" Type="http://schemas.openxmlformats.org/officeDocument/2006/relationships/hyperlink" Target="https://mentor.ieee.org/802.11/dcn/21/11-21-1140-01-00bh-issues-matrix.pptx" TargetMode="External"/><Relationship Id="rId9" Type="http://schemas.openxmlformats.org/officeDocument/2006/relationships/hyperlink" Target="https://mentor.ieee.org/802.11/dcn/21/11-21-1379-02-00bh-proposed-text-for-id-query-action-frame.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15-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TGbh-agenda-2021-Nov-Plenary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2021-10-04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November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 interim and October/November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11-21/0332r15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 Interim session: </a:t>
            </a:r>
            <a:r>
              <a:rPr lang="en-US" sz="2400" dirty="0">
                <a:hlinkClick r:id="rId3"/>
              </a:rPr>
              <a:t>11-21/1545r0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Oct 12: </a:t>
            </a:r>
          </a:p>
          <a:p>
            <a:pPr marL="1257300" lvl="2" indent="-457200">
              <a:lnSpc>
                <a:spcPct val="90000"/>
              </a:lnSpc>
              <a:spcBef>
                <a:spcPts val="0"/>
              </a:spcBef>
              <a:spcAft>
                <a:spcPts val="600"/>
              </a:spcAft>
              <a:buFont typeface="Arial" panose="020B0604020202020204" pitchFamily="34" charset="0"/>
              <a:buChar char="•"/>
              <a:defRPr/>
            </a:pPr>
            <a:r>
              <a:rPr lang="en-US" sz="2400" dirty="0"/>
              <a:t>Oct 21: </a:t>
            </a:r>
          </a:p>
          <a:p>
            <a:pPr marL="1257300" lvl="2" indent="-457200">
              <a:lnSpc>
                <a:spcPct val="90000"/>
              </a:lnSpc>
              <a:spcBef>
                <a:spcPts val="0"/>
              </a:spcBef>
              <a:spcAft>
                <a:spcPts val="600"/>
              </a:spcAft>
              <a:buFont typeface="Arial" panose="020B0604020202020204" pitchFamily="34" charset="0"/>
              <a:buChar char="•"/>
              <a:defRPr/>
            </a:pPr>
            <a:r>
              <a:rPr lang="en-US" sz="2400" dirty="0"/>
              <a:t>Oct 26: </a:t>
            </a:r>
          </a:p>
          <a:p>
            <a:pPr marL="1257300" lvl="2" indent="-457200">
              <a:lnSpc>
                <a:spcPct val="90000"/>
              </a:lnSpc>
              <a:spcBef>
                <a:spcPts val="0"/>
              </a:spcBef>
              <a:spcAft>
                <a:spcPts val="600"/>
              </a:spcAft>
              <a:buFont typeface="Arial" panose="020B0604020202020204" pitchFamily="34" charset="0"/>
              <a:buChar char="•"/>
              <a:defRPr/>
            </a:pPr>
            <a:r>
              <a:rPr lang="en-US" sz="2400" dirty="0"/>
              <a:t>Nov 4: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November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endParaRPr lang="en-US" sz="2400" dirty="0"/>
          </a:p>
          <a:p>
            <a:pPr marL="857250" lvl="1" indent="-457200">
              <a:lnSpc>
                <a:spcPct val="70000"/>
              </a:lnSpc>
              <a:spcBef>
                <a:spcPts val="300"/>
              </a:spcBef>
              <a:spcAft>
                <a:spcPts val="600"/>
              </a:spcAft>
              <a:buFont typeface="Arial" panose="020B0604020202020204" pitchFamily="34" charset="0"/>
              <a:buChar char="•"/>
              <a:defRPr/>
            </a:pPr>
            <a:r>
              <a:rPr lang="en-US" sz="2400" dirty="0"/>
              <a:t>Issues Tracking document: </a:t>
            </a:r>
            <a:r>
              <a:rPr lang="en-US" sz="2400" b="0" dirty="0">
                <a:hlinkClick r:id="rId5"/>
              </a:rPr>
              <a:t>11-21/0332r15</a:t>
            </a:r>
            <a:r>
              <a:rPr lang="en-US" sz="24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November 2021,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11-21/0332r15</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January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11-21/0332r15</a:t>
            </a:r>
            <a:r>
              <a:rPr lang="en-US" sz="2800" b="0" dirty="0"/>
              <a:t> </a:t>
            </a:r>
            <a:endParaRPr lang="en-US" sz="2800" dirty="0"/>
          </a:p>
          <a:p>
            <a:pPr marL="457200" indent="-457200">
              <a:lnSpc>
                <a:spcPct val="90000"/>
              </a:lnSpc>
              <a:spcBef>
                <a:spcPts val="0"/>
              </a:spcBef>
              <a:spcAft>
                <a:spcPts val="300"/>
              </a:spcAft>
              <a:buFont typeface="Arial" panose="020B0604020202020204" pitchFamily="34" charset="0"/>
              <a:buChar char="•"/>
              <a:defRPr/>
            </a:pPr>
            <a:r>
              <a:rPr lang="en-US" dirty="0"/>
              <a:t>Gather requirements </a:t>
            </a:r>
            <a:r>
              <a:rPr lang="en-US" b="0" dirty="0"/>
              <a:t>(start with RCM/ARC materials, add to it)</a:t>
            </a:r>
            <a:endParaRPr lang="en-US" dirty="0"/>
          </a:p>
          <a:p>
            <a:pPr marL="857250" lvl="1" indent="-457200">
              <a:lnSpc>
                <a:spcPct val="90000"/>
              </a:lnSpc>
              <a:spcBef>
                <a:spcPts val="0"/>
              </a:spcBef>
              <a:spcAft>
                <a:spcPts val="3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000" dirty="0">
                <a:hlinkClick r:id="rId4"/>
              </a:rPr>
              <a:t>11-21/1140r1</a:t>
            </a:r>
            <a:r>
              <a:rPr lang="en-US" sz="20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5"/>
              </a:rPr>
              <a:t>11-21/1247r3</a:t>
            </a:r>
            <a:r>
              <a:rPr lang="en-US" altLang="en-US" sz="2000" dirty="0"/>
              <a:t> (MAC features impacted discussion) – </a:t>
            </a:r>
            <a:r>
              <a:rPr lang="en-US" altLang="en-US" sz="2000" dirty="0">
                <a:solidFill>
                  <a:schemeClr val="tx1"/>
                </a:solidFill>
              </a:rPr>
              <a:t>Straw Poll completed</a:t>
            </a:r>
          </a:p>
          <a:p>
            <a:pPr marL="457200" indent="-457200">
              <a:lnSpc>
                <a:spcPct val="90000"/>
              </a:lnSpc>
              <a:spcBef>
                <a:spcPts val="0"/>
              </a:spcBef>
              <a:spcAft>
                <a:spcPts val="300"/>
              </a:spcAft>
              <a:buFont typeface="Arial" panose="020B0604020202020204" pitchFamily="34" charset="0"/>
              <a:buChar char="•"/>
              <a:defRPr/>
            </a:pPr>
            <a:r>
              <a:rPr lang="en-US" altLang="en-US"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dirty="0">
                <a:solidFill>
                  <a:srgbClr val="000000"/>
                </a:solidFill>
                <a:hlinkClick r:id="rId6"/>
              </a:rPr>
              <a:t>11-21/1083r0</a:t>
            </a:r>
            <a:r>
              <a:rPr lang="en-US" dirty="0">
                <a:solidFill>
                  <a:srgbClr val="000000"/>
                </a:solidFill>
              </a:rPr>
              <a:t> (concept for alternative method of STA identification)</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7"/>
              </a:rPr>
              <a:t>11-21/1378r0</a:t>
            </a:r>
            <a:r>
              <a:rPr lang="en-US" altLang="en-US" dirty="0"/>
              <a:t> (client ID query concept) – reviewed on Aug 19</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8"/>
              </a:rPr>
              <a:t>11-21/1585r0</a:t>
            </a:r>
            <a:r>
              <a:rPr lang="en-US" altLang="en-US" dirty="0"/>
              <a:t> (identifiable random MAC address)</a:t>
            </a:r>
          </a:p>
          <a:p>
            <a:pPr marL="857250" lvl="1" indent="-457200">
              <a:lnSpc>
                <a:spcPct val="90000"/>
              </a:lnSpc>
              <a:spcBef>
                <a:spcPts val="0"/>
              </a:spcBef>
              <a:spcAft>
                <a:spcPts val="300"/>
              </a:spcAft>
              <a:buFont typeface="Arial" panose="020B0604020202020204" pitchFamily="34" charset="0"/>
              <a:buChar char="•"/>
              <a:defRPr/>
            </a:pPr>
            <a:r>
              <a:rPr lang="en-US" altLang="en-US"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9"/>
              </a:rPr>
              <a:t>11-21/1379r2</a:t>
            </a:r>
            <a:r>
              <a:rPr lang="en-US" altLang="en-US" dirty="0"/>
              <a:t> (text for client ID query action frame)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January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Thanksgiving, Christmas holiday</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b="0" dirty="0">
                <a:hlinkClick r:id="rId3"/>
              </a:rPr>
              <a:t>11-21/0332r15</a:t>
            </a:r>
            <a:r>
              <a:rPr lang="en-US" sz="3200" b="0" dirty="0"/>
              <a:t> </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November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10701</TotalTime>
  <Words>2733</Words>
  <Application>Microsoft Office PowerPoint</Application>
  <PresentationFormat>Widescreen</PresentationFormat>
  <Paragraphs>300</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TGbh-agenda-2021-Nov-Plenary</vt:lpstr>
      <vt:lpstr>Abstract</vt:lpstr>
      <vt:lpstr>IEEE 802.11 TGbh   Randomized and Changing MAC Addresses (RCM)</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November 2021, 19:00-21:00 ET</vt:lpstr>
      <vt:lpstr>Approve prior TGbh minutes</vt:lpstr>
      <vt:lpstr>TGbh Agenda – 11 November 2021, 13:30-15:30 ET</vt:lpstr>
      <vt:lpstr>TGbh Agenda – 12 November 2021, 09:00-11:00 ET</vt:lpstr>
      <vt:lpstr>Issues Tracking/Contributions</vt:lpstr>
      <vt:lpstr>January interim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132</cp:revision>
  <cp:lastPrinted>1601-01-01T00:00:00Z</cp:lastPrinted>
  <dcterms:created xsi:type="dcterms:W3CDTF">2021-01-26T19:12:38Z</dcterms:created>
  <dcterms:modified xsi:type="dcterms:W3CDTF">2021-10-04T14:30:56Z</dcterms:modified>
</cp:coreProperties>
</file>