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44"/>
  </p:notesMasterIdLst>
  <p:handoutMasterIdLst>
    <p:handoutMasterId r:id="rId45"/>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75" r:id="rId20"/>
    <p:sldId id="2368" r:id="rId21"/>
    <p:sldId id="2369" r:id="rId22"/>
    <p:sldId id="2370" r:id="rId23"/>
    <p:sldId id="2371" r:id="rId24"/>
    <p:sldId id="2372" r:id="rId25"/>
    <p:sldId id="328" r:id="rId26"/>
    <p:sldId id="329" r:id="rId27"/>
    <p:sldId id="297" r:id="rId28"/>
    <p:sldId id="2375" r:id="rId29"/>
    <p:sldId id="2374" r:id="rId30"/>
    <p:sldId id="2376" r:id="rId31"/>
    <p:sldId id="2377" r:id="rId32"/>
    <p:sldId id="2378" r:id="rId33"/>
    <p:sldId id="2379" r:id="rId34"/>
    <p:sldId id="2373" r:id="rId35"/>
    <p:sldId id="2382" r:id="rId36"/>
    <p:sldId id="2381" r:id="rId37"/>
    <p:sldId id="2380" r:id="rId38"/>
    <p:sldId id="2383" r:id="rId39"/>
    <p:sldId id="284" r:id="rId40"/>
    <p:sldId id="331" r:id="rId41"/>
    <p:sldId id="332" r:id="rId42"/>
    <p:sldId id="264"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097116-A952-47C4-9C6C-006E913F23C8}" v="575" dt="2021-11-18T14:41:12.8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11" autoAdjust="0"/>
    <p:restoredTop sz="87587" autoAdjust="0"/>
  </p:normalViewPr>
  <p:slideViewPr>
    <p:cSldViewPr>
      <p:cViewPr>
        <p:scale>
          <a:sx n="70" d="100"/>
          <a:sy n="70" d="100"/>
        </p:scale>
        <p:origin x="540" y="72"/>
      </p:cViewPr>
      <p:guideLst>
        <p:guide orient="horz" pos="2160"/>
        <p:guide pos="3840"/>
      </p:guideLst>
    </p:cSldViewPr>
  </p:slideViewPr>
  <p:outlineViewPr>
    <p:cViewPr varScale="1">
      <p:scale>
        <a:sx n="33" d="100"/>
        <a:sy n="33" d="100"/>
      </p:scale>
      <p:origin x="0" y="-44292"/>
    </p:cViewPr>
  </p:outlineViewPr>
  <p:notesTextViewPr>
    <p:cViewPr>
      <p:scale>
        <a:sx n="100" d="100"/>
        <a:sy n="100" d="100"/>
      </p:scale>
      <p:origin x="0" y="0"/>
    </p:cViewPr>
  </p:notesTextViewPr>
  <p:sorterViewPr>
    <p:cViewPr>
      <p:scale>
        <a:sx n="100" d="100"/>
        <a:sy n="100" d="100"/>
      </p:scale>
      <p:origin x="0" y="-1668"/>
    </p:cViewPr>
  </p:sorterViewPr>
  <p:notesViewPr>
    <p:cSldViewPr>
      <p:cViewPr varScale="1">
        <p:scale>
          <a:sx n="46" d="100"/>
          <a:sy n="46" d="100"/>
        </p:scale>
        <p:origin x="2640" y="5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5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76097116-A952-47C4-9C6C-006E913F23C8}"/>
    <pc:docChg chg="undo custSel addSld delSld modSld sldOrd modMainMaster">
      <pc:chgData name="Jon Rosdahl" userId="2820f357-2dd4-4127-8713-e0bfde0fd756" providerId="ADAL" clId="{76097116-A952-47C4-9C6C-006E913F23C8}" dt="2021-11-18T14:42:11.702" v="1522" actId="20577"/>
      <pc:docMkLst>
        <pc:docMk/>
      </pc:docMkLst>
      <pc:sldChg chg="modSp mod">
        <pc:chgData name="Jon Rosdahl" userId="2820f357-2dd4-4127-8713-e0bfde0fd756" providerId="ADAL" clId="{76097116-A952-47C4-9C6C-006E913F23C8}" dt="2021-11-18T04:54:32.294" v="3" actId="20577"/>
        <pc:sldMkLst>
          <pc:docMk/>
          <pc:sldMk cId="0" sldId="256"/>
        </pc:sldMkLst>
        <pc:spChg chg="mod">
          <ac:chgData name="Jon Rosdahl" userId="2820f357-2dd4-4127-8713-e0bfde0fd756" providerId="ADAL" clId="{76097116-A952-47C4-9C6C-006E913F23C8}" dt="2021-11-18T04:54:32.294" v="3" actId="20577"/>
          <ac:spMkLst>
            <pc:docMk/>
            <pc:sldMk cId="0" sldId="256"/>
            <ac:spMk id="3074" creationId="{00000000-0000-0000-0000-000000000000}"/>
          </ac:spMkLst>
        </pc:spChg>
      </pc:sldChg>
      <pc:sldChg chg="modSp mod">
        <pc:chgData name="Jon Rosdahl" userId="2820f357-2dd4-4127-8713-e0bfde0fd756" providerId="ADAL" clId="{76097116-A952-47C4-9C6C-006E913F23C8}" dt="2021-11-18T05:02:21.194" v="19" actId="20577"/>
        <pc:sldMkLst>
          <pc:docMk/>
          <pc:sldMk cId="0" sldId="264"/>
        </pc:sldMkLst>
        <pc:spChg chg="mod">
          <ac:chgData name="Jon Rosdahl" userId="2820f357-2dd4-4127-8713-e0bfde0fd756" providerId="ADAL" clId="{76097116-A952-47C4-9C6C-006E913F23C8}" dt="2021-11-18T05:02:21.194" v="19" actId="20577"/>
          <ac:spMkLst>
            <pc:docMk/>
            <pc:sldMk cId="0" sldId="264"/>
            <ac:spMk id="11266" creationId="{00000000-0000-0000-0000-000000000000}"/>
          </ac:spMkLst>
        </pc:spChg>
      </pc:sldChg>
      <pc:sldChg chg="modSp mod">
        <pc:chgData name="Jon Rosdahl" userId="2820f357-2dd4-4127-8713-e0bfde0fd756" providerId="ADAL" clId="{76097116-A952-47C4-9C6C-006E913F23C8}" dt="2021-11-18T14:40:19.764" v="1446" actId="404"/>
        <pc:sldMkLst>
          <pc:docMk/>
          <pc:sldMk cId="1784219855" sldId="331"/>
        </pc:sldMkLst>
        <pc:spChg chg="mod">
          <ac:chgData name="Jon Rosdahl" userId="2820f357-2dd4-4127-8713-e0bfde0fd756" providerId="ADAL" clId="{76097116-A952-47C4-9C6C-006E913F23C8}" dt="2021-11-18T14:40:19.764" v="1446" actId="404"/>
          <ac:spMkLst>
            <pc:docMk/>
            <pc:sldMk cId="1784219855" sldId="331"/>
            <ac:spMk id="8" creationId="{9E0431BB-C713-450C-90C3-EF5AFA8F2E34}"/>
          </ac:spMkLst>
        </pc:spChg>
      </pc:sldChg>
      <pc:sldChg chg="modSp mod">
        <pc:chgData name="Jon Rosdahl" userId="2820f357-2dd4-4127-8713-e0bfde0fd756" providerId="ADAL" clId="{76097116-A952-47C4-9C6C-006E913F23C8}" dt="2021-11-18T14:42:11.702" v="1522" actId="20577"/>
        <pc:sldMkLst>
          <pc:docMk/>
          <pc:sldMk cId="2891040505" sldId="332"/>
        </pc:sldMkLst>
        <pc:spChg chg="mod">
          <ac:chgData name="Jon Rosdahl" userId="2820f357-2dd4-4127-8713-e0bfde0fd756" providerId="ADAL" clId="{76097116-A952-47C4-9C6C-006E913F23C8}" dt="2021-11-18T14:42:11.702" v="1522" actId="20577"/>
          <ac:spMkLst>
            <pc:docMk/>
            <pc:sldMk cId="2891040505" sldId="332"/>
            <ac:spMk id="3" creationId="{FF45EDF8-F8B4-4C62-A574-17EE4A97B753}"/>
          </ac:spMkLst>
        </pc:spChg>
      </pc:sldChg>
      <pc:sldChg chg="modSp mod">
        <pc:chgData name="Jon Rosdahl" userId="2820f357-2dd4-4127-8713-e0bfde0fd756" providerId="ADAL" clId="{76097116-A952-47C4-9C6C-006E913F23C8}" dt="2021-11-18T05:05:38.158" v="29" actId="20577"/>
        <pc:sldMkLst>
          <pc:docMk/>
          <pc:sldMk cId="3679736647" sldId="2368"/>
        </pc:sldMkLst>
        <pc:spChg chg="mod">
          <ac:chgData name="Jon Rosdahl" userId="2820f357-2dd4-4127-8713-e0bfde0fd756" providerId="ADAL" clId="{76097116-A952-47C4-9C6C-006E913F23C8}" dt="2021-11-18T05:05:38.158" v="29" actId="20577"/>
          <ac:spMkLst>
            <pc:docMk/>
            <pc:sldMk cId="3679736647" sldId="2368"/>
            <ac:spMk id="10" creationId="{7F1D0C2A-CA5D-411A-80DD-232F384E374B}"/>
          </ac:spMkLst>
        </pc:spChg>
      </pc:sldChg>
      <pc:sldChg chg="addSp delSp modSp new mod modClrScheme chgLayout">
        <pc:chgData name="Jon Rosdahl" userId="2820f357-2dd4-4127-8713-e0bfde0fd756" providerId="ADAL" clId="{76097116-A952-47C4-9C6C-006E913F23C8}" dt="2021-11-18T05:54:20.391" v="513" actId="20577"/>
        <pc:sldMkLst>
          <pc:docMk/>
          <pc:sldMk cId="3345188994" sldId="2373"/>
        </pc:sldMkLst>
        <pc:spChg chg="del mod ord">
          <ac:chgData name="Jon Rosdahl" userId="2820f357-2dd4-4127-8713-e0bfde0fd756" providerId="ADAL" clId="{76097116-A952-47C4-9C6C-006E913F23C8}" dt="2021-11-18T05:01:05.306" v="9" actId="700"/>
          <ac:spMkLst>
            <pc:docMk/>
            <pc:sldMk cId="3345188994" sldId="2373"/>
            <ac:spMk id="2" creationId="{690BF67A-3513-4B2C-A7BF-4D0229F603E8}"/>
          </ac:spMkLst>
        </pc:spChg>
        <pc:spChg chg="del mod ord">
          <ac:chgData name="Jon Rosdahl" userId="2820f357-2dd4-4127-8713-e0bfde0fd756" providerId="ADAL" clId="{76097116-A952-47C4-9C6C-006E913F23C8}" dt="2021-11-18T05:01:05.306" v="9" actId="700"/>
          <ac:spMkLst>
            <pc:docMk/>
            <pc:sldMk cId="3345188994" sldId="2373"/>
            <ac:spMk id="3" creationId="{BD920170-3504-4417-BAE6-6C9066D23531}"/>
          </ac:spMkLst>
        </pc:spChg>
        <pc:spChg chg="mod ord">
          <ac:chgData name="Jon Rosdahl" userId="2820f357-2dd4-4127-8713-e0bfde0fd756" providerId="ADAL" clId="{76097116-A952-47C4-9C6C-006E913F23C8}" dt="2021-11-18T05:01:05.306" v="9" actId="700"/>
          <ac:spMkLst>
            <pc:docMk/>
            <pc:sldMk cId="3345188994" sldId="2373"/>
            <ac:spMk id="4" creationId="{4FDE0341-4576-481D-8FBB-F51CF424A0D5}"/>
          </ac:spMkLst>
        </pc:spChg>
        <pc:spChg chg="mod ord">
          <ac:chgData name="Jon Rosdahl" userId="2820f357-2dd4-4127-8713-e0bfde0fd756" providerId="ADAL" clId="{76097116-A952-47C4-9C6C-006E913F23C8}" dt="2021-11-18T05:01:05.306" v="9" actId="700"/>
          <ac:spMkLst>
            <pc:docMk/>
            <pc:sldMk cId="3345188994" sldId="2373"/>
            <ac:spMk id="5" creationId="{6AF7278F-0635-4A96-A09B-8EE1CC4E7EE2}"/>
          </ac:spMkLst>
        </pc:spChg>
        <pc:spChg chg="mod ord">
          <ac:chgData name="Jon Rosdahl" userId="2820f357-2dd4-4127-8713-e0bfde0fd756" providerId="ADAL" clId="{76097116-A952-47C4-9C6C-006E913F23C8}" dt="2021-11-18T05:01:05.306" v="9" actId="700"/>
          <ac:spMkLst>
            <pc:docMk/>
            <pc:sldMk cId="3345188994" sldId="2373"/>
            <ac:spMk id="6" creationId="{4EBAF07B-4226-4639-8410-D4019A46B47B}"/>
          </ac:spMkLst>
        </pc:spChg>
        <pc:spChg chg="add mod ord">
          <ac:chgData name="Jon Rosdahl" userId="2820f357-2dd4-4127-8713-e0bfde0fd756" providerId="ADAL" clId="{76097116-A952-47C4-9C6C-006E913F23C8}" dt="2021-11-18T05:44:29.381" v="440" actId="14100"/>
          <ac:spMkLst>
            <pc:docMk/>
            <pc:sldMk cId="3345188994" sldId="2373"/>
            <ac:spMk id="7" creationId="{8CFC19E2-5FE8-4F6D-96C4-6DF04A81C249}"/>
          </ac:spMkLst>
        </pc:spChg>
        <pc:spChg chg="add mod ord">
          <ac:chgData name="Jon Rosdahl" userId="2820f357-2dd4-4127-8713-e0bfde0fd756" providerId="ADAL" clId="{76097116-A952-47C4-9C6C-006E913F23C8}" dt="2021-11-18T05:54:20.391" v="513" actId="20577"/>
          <ac:spMkLst>
            <pc:docMk/>
            <pc:sldMk cId="3345188994" sldId="2373"/>
            <ac:spMk id="8" creationId="{175EDA51-93EE-4E8B-9309-1A3F57C3192D}"/>
          </ac:spMkLst>
        </pc:spChg>
      </pc:sldChg>
      <pc:sldChg chg="addSp delSp modSp new mod modClrScheme chgLayout">
        <pc:chgData name="Jon Rosdahl" userId="2820f357-2dd4-4127-8713-e0bfde0fd756" providerId="ADAL" clId="{76097116-A952-47C4-9C6C-006E913F23C8}" dt="2021-11-18T14:22:32.617" v="595" actId="113"/>
        <pc:sldMkLst>
          <pc:docMk/>
          <pc:sldMk cId="1018750287" sldId="2374"/>
        </pc:sldMkLst>
        <pc:spChg chg="del mod ord">
          <ac:chgData name="Jon Rosdahl" userId="2820f357-2dd4-4127-8713-e0bfde0fd756" providerId="ADAL" clId="{76097116-A952-47C4-9C6C-006E913F23C8}" dt="2021-11-18T05:00:56.130" v="8" actId="700"/>
          <ac:spMkLst>
            <pc:docMk/>
            <pc:sldMk cId="1018750287" sldId="2374"/>
            <ac:spMk id="2" creationId="{368A9ADC-5EF7-498C-9830-AF6D4D4F9F94}"/>
          </ac:spMkLst>
        </pc:spChg>
        <pc:spChg chg="del mod ord">
          <ac:chgData name="Jon Rosdahl" userId="2820f357-2dd4-4127-8713-e0bfde0fd756" providerId="ADAL" clId="{76097116-A952-47C4-9C6C-006E913F23C8}" dt="2021-11-18T05:00:56.130" v="8" actId="700"/>
          <ac:spMkLst>
            <pc:docMk/>
            <pc:sldMk cId="1018750287" sldId="2374"/>
            <ac:spMk id="3" creationId="{5385D65B-7AC4-4903-8D06-0E8751EBB901}"/>
          </ac:spMkLst>
        </pc:spChg>
        <pc:spChg chg="mod ord">
          <ac:chgData name="Jon Rosdahl" userId="2820f357-2dd4-4127-8713-e0bfde0fd756" providerId="ADAL" clId="{76097116-A952-47C4-9C6C-006E913F23C8}" dt="2021-11-18T05:10:27.526" v="46" actId="6264"/>
          <ac:spMkLst>
            <pc:docMk/>
            <pc:sldMk cId="1018750287" sldId="2374"/>
            <ac:spMk id="4" creationId="{33005171-E40F-4DA0-BED7-31B567127061}"/>
          </ac:spMkLst>
        </pc:spChg>
        <pc:spChg chg="mod ord">
          <ac:chgData name="Jon Rosdahl" userId="2820f357-2dd4-4127-8713-e0bfde0fd756" providerId="ADAL" clId="{76097116-A952-47C4-9C6C-006E913F23C8}" dt="2021-11-18T05:10:27.526" v="46" actId="6264"/>
          <ac:spMkLst>
            <pc:docMk/>
            <pc:sldMk cId="1018750287" sldId="2374"/>
            <ac:spMk id="5" creationId="{231FEE45-62A1-430D-93CC-F2F086BBD259}"/>
          </ac:spMkLst>
        </pc:spChg>
        <pc:spChg chg="mod ord">
          <ac:chgData name="Jon Rosdahl" userId="2820f357-2dd4-4127-8713-e0bfde0fd756" providerId="ADAL" clId="{76097116-A952-47C4-9C6C-006E913F23C8}" dt="2021-11-18T05:10:27.526" v="46" actId="6264"/>
          <ac:spMkLst>
            <pc:docMk/>
            <pc:sldMk cId="1018750287" sldId="2374"/>
            <ac:spMk id="6" creationId="{1E53E26C-7C48-41C0-8EB5-C019953A1BD1}"/>
          </ac:spMkLst>
        </pc:spChg>
        <pc:spChg chg="add mod ord">
          <ac:chgData name="Jon Rosdahl" userId="2820f357-2dd4-4127-8713-e0bfde0fd756" providerId="ADAL" clId="{76097116-A952-47C4-9C6C-006E913F23C8}" dt="2021-11-18T14:22:26.616" v="594" actId="113"/>
          <ac:spMkLst>
            <pc:docMk/>
            <pc:sldMk cId="1018750287" sldId="2374"/>
            <ac:spMk id="7" creationId="{4733D05C-79D1-4418-91A3-11A6010CD09C}"/>
          </ac:spMkLst>
        </pc:spChg>
        <pc:spChg chg="add del mod ord">
          <ac:chgData name="Jon Rosdahl" userId="2820f357-2dd4-4127-8713-e0bfde0fd756" providerId="ADAL" clId="{76097116-A952-47C4-9C6C-006E913F23C8}" dt="2021-11-18T05:08:26.574" v="32"/>
          <ac:spMkLst>
            <pc:docMk/>
            <pc:sldMk cId="1018750287" sldId="2374"/>
            <ac:spMk id="8" creationId="{F50AF9BE-9E57-4FA0-A164-63DBF6C933A6}"/>
          </ac:spMkLst>
        </pc:spChg>
        <pc:spChg chg="add mod ord">
          <ac:chgData name="Jon Rosdahl" userId="2820f357-2dd4-4127-8713-e0bfde0fd756" providerId="ADAL" clId="{76097116-A952-47C4-9C6C-006E913F23C8}" dt="2021-11-18T14:22:32.617" v="595" actId="113"/>
          <ac:spMkLst>
            <pc:docMk/>
            <pc:sldMk cId="1018750287" sldId="2374"/>
            <ac:spMk id="9" creationId="{7840529D-5C99-487E-9FA1-FC5BD4F7D2BE}"/>
          </ac:spMkLst>
        </pc:spChg>
        <pc:spChg chg="add del mod">
          <ac:chgData name="Jon Rosdahl" userId="2820f357-2dd4-4127-8713-e0bfde0fd756" providerId="ADAL" clId="{76097116-A952-47C4-9C6C-006E913F23C8}" dt="2021-11-18T05:10:27.526" v="46" actId="6264"/>
          <ac:spMkLst>
            <pc:docMk/>
            <pc:sldMk cId="1018750287" sldId="2374"/>
            <ac:spMk id="10" creationId="{A8629AF2-B645-4C2B-A45A-58F5CDC43771}"/>
          </ac:spMkLst>
        </pc:spChg>
        <pc:spChg chg="add del mod">
          <ac:chgData name="Jon Rosdahl" userId="2820f357-2dd4-4127-8713-e0bfde0fd756" providerId="ADAL" clId="{76097116-A952-47C4-9C6C-006E913F23C8}" dt="2021-11-18T05:10:27.526" v="46" actId="6264"/>
          <ac:spMkLst>
            <pc:docMk/>
            <pc:sldMk cId="1018750287" sldId="2374"/>
            <ac:spMk id="11" creationId="{87BD22A8-8016-4700-8677-10ABF3ED3693}"/>
          </ac:spMkLst>
        </pc:spChg>
        <pc:spChg chg="add del mod">
          <ac:chgData name="Jon Rosdahl" userId="2820f357-2dd4-4127-8713-e0bfde0fd756" providerId="ADAL" clId="{76097116-A952-47C4-9C6C-006E913F23C8}" dt="2021-11-18T05:10:27.526" v="46" actId="6264"/>
          <ac:spMkLst>
            <pc:docMk/>
            <pc:sldMk cId="1018750287" sldId="2374"/>
            <ac:spMk id="12" creationId="{981AC8FE-AB60-477D-948E-4C089DDFED6F}"/>
          </ac:spMkLst>
        </pc:spChg>
        <pc:spChg chg="add del mod">
          <ac:chgData name="Jon Rosdahl" userId="2820f357-2dd4-4127-8713-e0bfde0fd756" providerId="ADAL" clId="{76097116-A952-47C4-9C6C-006E913F23C8}" dt="2021-11-18T05:10:27.526" v="46" actId="6264"/>
          <ac:spMkLst>
            <pc:docMk/>
            <pc:sldMk cId="1018750287" sldId="2374"/>
            <ac:spMk id="13" creationId="{D22C8339-9F14-494B-B0FA-0B888348BAAC}"/>
          </ac:spMkLst>
        </pc:spChg>
        <pc:spChg chg="add del mod">
          <ac:chgData name="Jon Rosdahl" userId="2820f357-2dd4-4127-8713-e0bfde0fd756" providerId="ADAL" clId="{76097116-A952-47C4-9C6C-006E913F23C8}" dt="2021-11-18T05:10:27.526" v="46" actId="6264"/>
          <ac:spMkLst>
            <pc:docMk/>
            <pc:sldMk cId="1018750287" sldId="2374"/>
            <ac:spMk id="14" creationId="{9C766D4F-57B4-44C0-B2E9-4BC134F5FF26}"/>
          </ac:spMkLst>
        </pc:spChg>
      </pc:sldChg>
      <pc:sldChg chg="addSp delSp modSp new mod modClrScheme chgLayout">
        <pc:chgData name="Jon Rosdahl" userId="2820f357-2dd4-4127-8713-e0bfde0fd756" providerId="ADAL" clId="{76097116-A952-47C4-9C6C-006E913F23C8}" dt="2021-11-18T05:04:15.198" v="27"/>
        <pc:sldMkLst>
          <pc:docMk/>
          <pc:sldMk cId="4009113724" sldId="2375"/>
        </pc:sldMkLst>
        <pc:spChg chg="del mod ord">
          <ac:chgData name="Jon Rosdahl" userId="2820f357-2dd4-4127-8713-e0bfde0fd756" providerId="ADAL" clId="{76097116-A952-47C4-9C6C-006E913F23C8}" dt="2021-11-18T05:00:49.080" v="7" actId="700"/>
          <ac:spMkLst>
            <pc:docMk/>
            <pc:sldMk cId="4009113724" sldId="2375"/>
            <ac:spMk id="2" creationId="{DE0E420E-B6ED-4182-B5DC-9781F1978127}"/>
          </ac:spMkLst>
        </pc:spChg>
        <pc:spChg chg="del mod ord">
          <ac:chgData name="Jon Rosdahl" userId="2820f357-2dd4-4127-8713-e0bfde0fd756" providerId="ADAL" clId="{76097116-A952-47C4-9C6C-006E913F23C8}" dt="2021-11-18T05:00:49.080" v="7" actId="700"/>
          <ac:spMkLst>
            <pc:docMk/>
            <pc:sldMk cId="4009113724" sldId="2375"/>
            <ac:spMk id="3" creationId="{41BE7767-2CA1-4718-BEDB-8D4E4744C241}"/>
          </ac:spMkLst>
        </pc:spChg>
        <pc:spChg chg="mod ord">
          <ac:chgData name="Jon Rosdahl" userId="2820f357-2dd4-4127-8713-e0bfde0fd756" providerId="ADAL" clId="{76097116-A952-47C4-9C6C-006E913F23C8}" dt="2021-11-18T05:00:49.080" v="7" actId="700"/>
          <ac:spMkLst>
            <pc:docMk/>
            <pc:sldMk cId="4009113724" sldId="2375"/>
            <ac:spMk id="4" creationId="{1822E344-B8F1-4A57-9766-48A626C69456}"/>
          </ac:spMkLst>
        </pc:spChg>
        <pc:spChg chg="mod ord">
          <ac:chgData name="Jon Rosdahl" userId="2820f357-2dd4-4127-8713-e0bfde0fd756" providerId="ADAL" clId="{76097116-A952-47C4-9C6C-006E913F23C8}" dt="2021-11-18T05:00:49.080" v="7" actId="700"/>
          <ac:spMkLst>
            <pc:docMk/>
            <pc:sldMk cId="4009113724" sldId="2375"/>
            <ac:spMk id="5" creationId="{B90C390B-74B8-4923-887D-C45C4444DD38}"/>
          </ac:spMkLst>
        </pc:spChg>
        <pc:spChg chg="mod ord">
          <ac:chgData name="Jon Rosdahl" userId="2820f357-2dd4-4127-8713-e0bfde0fd756" providerId="ADAL" clId="{76097116-A952-47C4-9C6C-006E913F23C8}" dt="2021-11-18T05:00:49.080" v="7" actId="700"/>
          <ac:spMkLst>
            <pc:docMk/>
            <pc:sldMk cId="4009113724" sldId="2375"/>
            <ac:spMk id="6" creationId="{FDA8A2F2-D03F-4A53-B546-C8D79AC7D0C5}"/>
          </ac:spMkLst>
        </pc:spChg>
        <pc:spChg chg="add mod ord">
          <ac:chgData name="Jon Rosdahl" userId="2820f357-2dd4-4127-8713-e0bfde0fd756" providerId="ADAL" clId="{76097116-A952-47C4-9C6C-006E913F23C8}" dt="2021-11-18T05:02:56.956" v="22" actId="20577"/>
          <ac:spMkLst>
            <pc:docMk/>
            <pc:sldMk cId="4009113724" sldId="2375"/>
            <ac:spMk id="7" creationId="{BEDD40F6-E8DC-42B2-BA2E-F2107F8A0A90}"/>
          </ac:spMkLst>
        </pc:spChg>
        <pc:spChg chg="add del mod ord">
          <ac:chgData name="Jon Rosdahl" userId="2820f357-2dd4-4127-8713-e0bfde0fd756" providerId="ADAL" clId="{76097116-A952-47C4-9C6C-006E913F23C8}" dt="2021-11-18T05:04:15.198" v="27"/>
          <ac:spMkLst>
            <pc:docMk/>
            <pc:sldMk cId="4009113724" sldId="2375"/>
            <ac:spMk id="8" creationId="{B52BA08E-8D0A-40F2-A624-6EDBF0CD5DE5}"/>
          </ac:spMkLst>
        </pc:spChg>
        <pc:spChg chg="add mod">
          <ac:chgData name="Jon Rosdahl" userId="2820f357-2dd4-4127-8713-e0bfde0fd756" providerId="ADAL" clId="{76097116-A952-47C4-9C6C-006E913F23C8}" dt="2021-11-18T05:04:15.198" v="27"/>
          <ac:spMkLst>
            <pc:docMk/>
            <pc:sldMk cId="4009113724" sldId="2375"/>
            <ac:spMk id="9" creationId="{60EBFA14-62A5-44AB-9770-2065A5B5CEAF}"/>
          </ac:spMkLst>
        </pc:spChg>
      </pc:sldChg>
      <pc:sldChg chg="addSp delSp modSp new mod ord">
        <pc:chgData name="Jon Rosdahl" userId="2820f357-2dd4-4127-8713-e0bfde0fd756" providerId="ADAL" clId="{76097116-A952-47C4-9C6C-006E913F23C8}" dt="2021-11-18T14:22:51.718" v="597" actId="1076"/>
        <pc:sldMkLst>
          <pc:docMk/>
          <pc:sldMk cId="3194786828" sldId="2376"/>
        </pc:sldMkLst>
        <pc:spChg chg="del">
          <ac:chgData name="Jon Rosdahl" userId="2820f357-2dd4-4127-8713-e0bfde0fd756" providerId="ADAL" clId="{76097116-A952-47C4-9C6C-006E913F23C8}" dt="2021-11-18T05:12:19.817" v="60" actId="478"/>
          <ac:spMkLst>
            <pc:docMk/>
            <pc:sldMk cId="3194786828" sldId="2376"/>
            <ac:spMk id="2" creationId="{DE268623-8E7B-4BA4-97E2-406780F2EE1D}"/>
          </ac:spMkLst>
        </pc:spChg>
        <pc:spChg chg="mod">
          <ac:chgData name="Jon Rosdahl" userId="2820f357-2dd4-4127-8713-e0bfde0fd756" providerId="ADAL" clId="{76097116-A952-47C4-9C6C-006E913F23C8}" dt="2021-11-18T14:22:51.718" v="597" actId="1076"/>
          <ac:spMkLst>
            <pc:docMk/>
            <pc:sldMk cId="3194786828" sldId="2376"/>
            <ac:spMk id="3" creationId="{BF2A5B39-EC22-433C-B7AC-FEC35C4E5DE5}"/>
          </ac:spMkLst>
        </pc:spChg>
        <pc:spChg chg="add mod">
          <ac:chgData name="Jon Rosdahl" userId="2820f357-2dd4-4127-8713-e0bfde0fd756" providerId="ADAL" clId="{76097116-A952-47C4-9C6C-006E913F23C8}" dt="2021-11-18T14:22:47.935" v="596" actId="14100"/>
          <ac:spMkLst>
            <pc:docMk/>
            <pc:sldMk cId="3194786828" sldId="2376"/>
            <ac:spMk id="7" creationId="{61806CF4-2411-4DC8-854A-281403E1BC30}"/>
          </ac:spMkLst>
        </pc:spChg>
      </pc:sldChg>
      <pc:sldChg chg="modSp add">
        <pc:chgData name="Jon Rosdahl" userId="2820f357-2dd4-4127-8713-e0bfde0fd756" providerId="ADAL" clId="{76097116-A952-47C4-9C6C-006E913F23C8}" dt="2021-11-18T05:16:15.137" v="211" actId="6549"/>
        <pc:sldMkLst>
          <pc:docMk/>
          <pc:sldMk cId="2582262994" sldId="2377"/>
        </pc:sldMkLst>
        <pc:spChg chg="mod">
          <ac:chgData name="Jon Rosdahl" userId="2820f357-2dd4-4127-8713-e0bfde0fd756" providerId="ADAL" clId="{76097116-A952-47C4-9C6C-006E913F23C8}" dt="2021-11-18T05:14:08.665" v="112" actId="255"/>
          <ac:spMkLst>
            <pc:docMk/>
            <pc:sldMk cId="2582262994" sldId="2377"/>
            <ac:spMk id="2" creationId="{B76B89DC-5265-48DB-A30D-4290B8A4F6F1}"/>
          </ac:spMkLst>
        </pc:spChg>
        <pc:spChg chg="mod">
          <ac:chgData name="Jon Rosdahl" userId="2820f357-2dd4-4127-8713-e0bfde0fd756" providerId="ADAL" clId="{76097116-A952-47C4-9C6C-006E913F23C8}" dt="2021-11-18T05:16:15.137" v="211" actId="6549"/>
          <ac:spMkLst>
            <pc:docMk/>
            <pc:sldMk cId="2582262994" sldId="2377"/>
            <ac:spMk id="3" creationId="{E969C6EB-2DEA-4DD5-9070-33474C05D417}"/>
          </ac:spMkLst>
        </pc:spChg>
      </pc:sldChg>
      <pc:sldChg chg="add del">
        <pc:chgData name="Jon Rosdahl" userId="2820f357-2dd4-4127-8713-e0bfde0fd756" providerId="ADAL" clId="{76097116-A952-47C4-9C6C-006E913F23C8}" dt="2021-11-18T05:16:35.393" v="213"/>
        <pc:sldMkLst>
          <pc:docMk/>
          <pc:sldMk cId="767078873" sldId="2378"/>
        </pc:sldMkLst>
      </pc:sldChg>
      <pc:sldChg chg="modSp add">
        <pc:chgData name="Jon Rosdahl" userId="2820f357-2dd4-4127-8713-e0bfde0fd756" providerId="ADAL" clId="{76097116-A952-47C4-9C6C-006E913F23C8}" dt="2021-11-18T05:19:44.867" v="335" actId="255"/>
        <pc:sldMkLst>
          <pc:docMk/>
          <pc:sldMk cId="2064257618" sldId="2378"/>
        </pc:sldMkLst>
        <pc:spChg chg="mod">
          <ac:chgData name="Jon Rosdahl" userId="2820f357-2dd4-4127-8713-e0bfde0fd756" providerId="ADAL" clId="{76097116-A952-47C4-9C6C-006E913F23C8}" dt="2021-11-18T05:17:30.880" v="242" actId="14100"/>
          <ac:spMkLst>
            <pc:docMk/>
            <pc:sldMk cId="2064257618" sldId="2378"/>
            <ac:spMk id="2" creationId="{0EDA0422-8F98-4F78-B2C2-00901E967129}"/>
          </ac:spMkLst>
        </pc:spChg>
        <pc:spChg chg="mod">
          <ac:chgData name="Jon Rosdahl" userId="2820f357-2dd4-4127-8713-e0bfde0fd756" providerId="ADAL" clId="{76097116-A952-47C4-9C6C-006E913F23C8}" dt="2021-11-18T05:19:44.867" v="335" actId="255"/>
          <ac:spMkLst>
            <pc:docMk/>
            <pc:sldMk cId="2064257618" sldId="2378"/>
            <ac:spMk id="3" creationId="{51C04748-81AD-4F9F-BE38-E161F29B3680}"/>
          </ac:spMkLst>
        </pc:spChg>
      </pc:sldChg>
      <pc:sldChg chg="modSp add">
        <pc:chgData name="Jon Rosdahl" userId="2820f357-2dd4-4127-8713-e0bfde0fd756" providerId="ADAL" clId="{76097116-A952-47C4-9C6C-006E913F23C8}" dt="2021-11-18T05:20:15.277" v="346" actId="404"/>
        <pc:sldMkLst>
          <pc:docMk/>
          <pc:sldMk cId="1762329114" sldId="2379"/>
        </pc:sldMkLst>
        <pc:spChg chg="mod">
          <ac:chgData name="Jon Rosdahl" userId="2820f357-2dd4-4127-8713-e0bfde0fd756" providerId="ADAL" clId="{76097116-A952-47C4-9C6C-006E913F23C8}" dt="2021-11-18T05:19:17.272" v="331" actId="20577"/>
          <ac:spMkLst>
            <pc:docMk/>
            <pc:sldMk cId="1762329114" sldId="2379"/>
            <ac:spMk id="2" creationId="{D660D098-0C45-438D-9C5D-A1A32948BD67}"/>
          </ac:spMkLst>
        </pc:spChg>
        <pc:spChg chg="mod">
          <ac:chgData name="Jon Rosdahl" userId="2820f357-2dd4-4127-8713-e0bfde0fd756" providerId="ADAL" clId="{76097116-A952-47C4-9C6C-006E913F23C8}" dt="2021-11-18T05:20:15.277" v="346" actId="404"/>
          <ac:spMkLst>
            <pc:docMk/>
            <pc:sldMk cId="1762329114" sldId="2379"/>
            <ac:spMk id="3" creationId="{FC50C13B-9922-483C-AC76-7F72EB09B1B5}"/>
          </ac:spMkLst>
        </pc:spChg>
      </pc:sldChg>
      <pc:sldChg chg="add del">
        <pc:chgData name="Jon Rosdahl" userId="2820f357-2dd4-4127-8713-e0bfde0fd756" providerId="ADAL" clId="{76097116-A952-47C4-9C6C-006E913F23C8}" dt="2021-11-18T05:16:55.881" v="216"/>
        <pc:sldMkLst>
          <pc:docMk/>
          <pc:sldMk cId="4076917298" sldId="2379"/>
        </pc:sldMkLst>
      </pc:sldChg>
      <pc:sldChg chg="addSp delSp modSp add">
        <pc:chgData name="Jon Rosdahl" userId="2820f357-2dd4-4127-8713-e0bfde0fd756" providerId="ADAL" clId="{76097116-A952-47C4-9C6C-006E913F23C8}" dt="2021-11-18T05:39:44.874" v="437" actId="20577"/>
        <pc:sldMkLst>
          <pc:docMk/>
          <pc:sldMk cId="2480248739" sldId="2380"/>
        </pc:sldMkLst>
        <pc:spChg chg="mod">
          <ac:chgData name="Jon Rosdahl" userId="2820f357-2dd4-4127-8713-e0bfde0fd756" providerId="ADAL" clId="{76097116-A952-47C4-9C6C-006E913F23C8}" dt="2021-11-18T05:36:09.255" v="402" actId="255"/>
          <ac:spMkLst>
            <pc:docMk/>
            <pc:sldMk cId="2480248739" sldId="2380"/>
            <ac:spMk id="2" creationId="{A7AFD6F3-0D41-43EE-AD27-204535B887EA}"/>
          </ac:spMkLst>
        </pc:spChg>
        <pc:spChg chg="del">
          <ac:chgData name="Jon Rosdahl" userId="2820f357-2dd4-4127-8713-e0bfde0fd756" providerId="ADAL" clId="{76097116-A952-47C4-9C6C-006E913F23C8}" dt="2021-11-18T05:35:45.152" v="348"/>
          <ac:spMkLst>
            <pc:docMk/>
            <pc:sldMk cId="2480248739" sldId="2380"/>
            <ac:spMk id="3" creationId="{C4FC812B-8CCA-4CE1-AA3E-22C37A00D2C0}"/>
          </ac:spMkLst>
        </pc:spChg>
        <pc:spChg chg="add mod">
          <ac:chgData name="Jon Rosdahl" userId="2820f357-2dd4-4127-8713-e0bfde0fd756" providerId="ADAL" clId="{76097116-A952-47C4-9C6C-006E913F23C8}" dt="2021-11-18T05:39:44.874" v="437" actId="20577"/>
          <ac:spMkLst>
            <pc:docMk/>
            <pc:sldMk cId="2480248739" sldId="2380"/>
            <ac:spMk id="7" creationId="{10EC28C0-E65F-450A-9743-BD6313A610E5}"/>
          </ac:spMkLst>
        </pc:spChg>
      </pc:sldChg>
      <pc:sldChg chg="modSp add">
        <pc:chgData name="Jon Rosdahl" userId="2820f357-2dd4-4127-8713-e0bfde0fd756" providerId="ADAL" clId="{76097116-A952-47C4-9C6C-006E913F23C8}" dt="2021-11-18T05:54:36.082" v="539" actId="20577"/>
        <pc:sldMkLst>
          <pc:docMk/>
          <pc:sldMk cId="1795863068" sldId="2381"/>
        </pc:sldMkLst>
        <pc:spChg chg="mod">
          <ac:chgData name="Jon Rosdahl" userId="2820f357-2dd4-4127-8713-e0bfde0fd756" providerId="ADAL" clId="{76097116-A952-47C4-9C6C-006E913F23C8}" dt="2021-11-18T05:54:36.082" v="539" actId="20577"/>
          <ac:spMkLst>
            <pc:docMk/>
            <pc:sldMk cId="1795863068" sldId="2381"/>
            <ac:spMk id="7" creationId="{8CFC19E2-5FE8-4F6D-96C4-6DF04A81C249}"/>
          </ac:spMkLst>
        </pc:spChg>
      </pc:sldChg>
      <pc:sldChg chg="addSp delSp modSp add">
        <pc:chgData name="Jon Rosdahl" userId="2820f357-2dd4-4127-8713-e0bfde0fd756" providerId="ADAL" clId="{76097116-A952-47C4-9C6C-006E913F23C8}" dt="2021-11-18T06:24:03.763" v="593" actId="20577"/>
        <pc:sldMkLst>
          <pc:docMk/>
          <pc:sldMk cId="914647952" sldId="2382"/>
        </pc:sldMkLst>
        <pc:spChg chg="mod">
          <ac:chgData name="Jon Rosdahl" userId="2820f357-2dd4-4127-8713-e0bfde0fd756" providerId="ADAL" clId="{76097116-A952-47C4-9C6C-006E913F23C8}" dt="2021-11-18T06:23:07.317" v="577" actId="20577"/>
          <ac:spMkLst>
            <pc:docMk/>
            <pc:sldMk cId="914647952" sldId="2382"/>
            <ac:spMk id="2" creationId="{F7B3B1D5-2AA0-494F-8551-F06A58B14DDB}"/>
          </ac:spMkLst>
        </pc:spChg>
        <pc:spChg chg="del">
          <ac:chgData name="Jon Rosdahl" userId="2820f357-2dd4-4127-8713-e0bfde0fd756" providerId="ADAL" clId="{76097116-A952-47C4-9C6C-006E913F23C8}" dt="2021-11-18T06:23:10.757" v="578"/>
          <ac:spMkLst>
            <pc:docMk/>
            <pc:sldMk cId="914647952" sldId="2382"/>
            <ac:spMk id="3" creationId="{8751C122-E8D0-4679-AD96-525F0DAACA43}"/>
          </ac:spMkLst>
        </pc:spChg>
        <pc:spChg chg="add mod">
          <ac:chgData name="Jon Rosdahl" userId="2820f357-2dd4-4127-8713-e0bfde0fd756" providerId="ADAL" clId="{76097116-A952-47C4-9C6C-006E913F23C8}" dt="2021-11-18T06:24:03.763" v="593" actId="20577"/>
          <ac:spMkLst>
            <pc:docMk/>
            <pc:sldMk cId="914647952" sldId="2382"/>
            <ac:spMk id="7" creationId="{B8C3B57D-E777-489E-BA32-1616F16771DB}"/>
          </ac:spMkLst>
        </pc:spChg>
      </pc:sldChg>
      <pc:sldChg chg="modSp new mod">
        <pc:chgData name="Jon Rosdahl" userId="2820f357-2dd4-4127-8713-e0bfde0fd756" providerId="ADAL" clId="{76097116-A952-47C4-9C6C-006E913F23C8}" dt="2021-11-18T14:34:29.784" v="973" actId="20577"/>
        <pc:sldMkLst>
          <pc:docMk/>
          <pc:sldMk cId="1858403526" sldId="2383"/>
        </pc:sldMkLst>
        <pc:spChg chg="mod">
          <ac:chgData name="Jon Rosdahl" userId="2820f357-2dd4-4127-8713-e0bfde0fd756" providerId="ADAL" clId="{76097116-A952-47C4-9C6C-006E913F23C8}" dt="2021-11-18T14:30:53.748" v="623" actId="20577"/>
          <ac:spMkLst>
            <pc:docMk/>
            <pc:sldMk cId="1858403526" sldId="2383"/>
            <ac:spMk id="2" creationId="{54C9BDE7-5F5E-4712-AB9A-1F00994A1193}"/>
          </ac:spMkLst>
        </pc:spChg>
        <pc:spChg chg="mod">
          <ac:chgData name="Jon Rosdahl" userId="2820f357-2dd4-4127-8713-e0bfde0fd756" providerId="ADAL" clId="{76097116-A952-47C4-9C6C-006E913F23C8}" dt="2021-11-18T14:34:29.784" v="973" actId="20577"/>
          <ac:spMkLst>
            <pc:docMk/>
            <pc:sldMk cId="1858403526" sldId="2383"/>
            <ac:spMk id="3" creationId="{F74BAFA4-6170-42C7-B444-BFCED4F4B5F9}"/>
          </ac:spMkLst>
        </pc:spChg>
      </pc:sldChg>
      <pc:sldMasterChg chg="modSp mod">
        <pc:chgData name="Jon Rosdahl" userId="2820f357-2dd4-4127-8713-e0bfde0fd756" providerId="ADAL" clId="{76097116-A952-47C4-9C6C-006E913F23C8}" dt="2021-11-18T04:54:23.032" v="1" actId="6549"/>
        <pc:sldMasterMkLst>
          <pc:docMk/>
          <pc:sldMasterMk cId="350243259" sldId="2147483738"/>
        </pc:sldMasterMkLst>
        <pc:spChg chg="mod">
          <ac:chgData name="Jon Rosdahl" userId="2820f357-2dd4-4127-8713-e0bfde0fd756" providerId="ADAL" clId="{76097116-A952-47C4-9C6C-006E913F23C8}" dt="2021-11-18T04:54:23.032" v="1"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802-11-21/1627r2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802-11-21/1627r2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802-11-21/1627r2</a:t>
            </a:r>
          </a:p>
        </p:txBody>
      </p:sp>
      <p:sp>
        <p:nvSpPr>
          <p:cNvPr id="5" name="Rectangle 3"/>
          <p:cNvSpPr>
            <a:spLocks noGrp="1" noChangeArrowheads="1"/>
          </p:cNvSpPr>
          <p:nvPr>
            <p:ph type="dt"/>
          </p:nvPr>
        </p:nvSpPr>
        <p:spPr>
          <a:ln/>
        </p:spPr>
        <p:txBody>
          <a:bodyPr/>
          <a:lstStyle/>
          <a:p>
            <a:r>
              <a:rPr lang="en-US"/>
              <a:t>November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802-11-21/1627r2</a:t>
            </a:r>
          </a:p>
        </p:txBody>
      </p:sp>
      <p:sp>
        <p:nvSpPr>
          <p:cNvPr id="5" name="Rectangle 3"/>
          <p:cNvSpPr>
            <a:spLocks noGrp="1" noChangeArrowheads="1"/>
          </p:cNvSpPr>
          <p:nvPr>
            <p:ph type="dt"/>
          </p:nvPr>
        </p:nvSpPr>
        <p:spPr>
          <a:ln/>
        </p:spPr>
        <p:txBody>
          <a:bodyPr/>
          <a:lstStyle/>
          <a:p>
            <a:r>
              <a:rPr lang="en-US"/>
              <a:t>November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802-11-21/1627r2</a:t>
            </a:r>
          </a:p>
        </p:txBody>
      </p:sp>
      <p:sp>
        <p:nvSpPr>
          <p:cNvPr id="5" name="Rectangle 3"/>
          <p:cNvSpPr>
            <a:spLocks noGrp="1" noChangeArrowheads="1"/>
          </p:cNvSpPr>
          <p:nvPr>
            <p:ph type="dt"/>
          </p:nvPr>
        </p:nvSpPr>
        <p:spPr>
          <a:ln/>
        </p:spPr>
        <p:txBody>
          <a:bodyPr/>
          <a:lstStyle/>
          <a:p>
            <a:r>
              <a:rPr lang="en-US"/>
              <a:t>November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802-11-21/1627r2</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802-11-21/1627r2</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802-11-21/1627r2</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802-11-21/1627r2</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802-11-21/1627r2</a:t>
            </a:r>
          </a:p>
        </p:txBody>
      </p:sp>
      <p:sp>
        <p:nvSpPr>
          <p:cNvPr id="5" name="Date Placeholder 4"/>
          <p:cNvSpPr>
            <a:spLocks noGrp="1"/>
          </p:cNvSpPr>
          <p:nvPr>
            <p:ph type="dt" idx="11"/>
          </p:nvPr>
        </p:nvSpPr>
        <p:spPr/>
        <p:txBody>
          <a:bodyPr/>
          <a:lstStyle/>
          <a:p>
            <a:r>
              <a:rPr lang="en-US"/>
              <a:t>November 2021</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802-11-21/1627r2</a:t>
            </a:r>
          </a:p>
        </p:txBody>
      </p:sp>
      <p:sp>
        <p:nvSpPr>
          <p:cNvPr id="5" name="Date Placeholder 4"/>
          <p:cNvSpPr>
            <a:spLocks noGrp="1"/>
          </p:cNvSpPr>
          <p:nvPr>
            <p:ph type="dt"/>
          </p:nvPr>
        </p:nvSpPr>
        <p:spPr/>
        <p:txBody>
          <a:bodyPr/>
          <a:lstStyle/>
          <a:p>
            <a:r>
              <a:rPr lang="en-US"/>
              <a:t>November 2021</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610660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response:</a:t>
            </a:r>
          </a:p>
          <a:p>
            <a:r>
              <a:rPr lang="en-US" sz="1200" kern="1200" dirty="0">
                <a:solidFill>
                  <a:srgbClr val="000000"/>
                </a:solidFill>
                <a:effectLst/>
                <a:latin typeface="Times New Roman" pitchFamily="16" charset="0"/>
                <a:ea typeface="+mn-ea"/>
                <a:cs typeface="+mn-cs"/>
              </a:rPr>
              <a:t>While it is not required, there is no reason to begrudge them creating one.</a:t>
            </a:r>
          </a:p>
          <a:p>
            <a:r>
              <a:rPr lang="en-US" sz="1200" kern="1200" dirty="0">
                <a:solidFill>
                  <a:srgbClr val="000000"/>
                </a:solidFill>
                <a:effectLst/>
                <a:latin typeface="Times New Roman" pitchFamily="16" charset="0"/>
                <a:ea typeface="+mn-ea"/>
                <a:cs typeface="+mn-cs"/>
              </a:rPr>
              <a:t>We applaud their effort.</a:t>
            </a:r>
          </a:p>
          <a:p>
            <a:r>
              <a:rPr lang="en-US" sz="1200" kern="1200" dirty="0">
                <a:solidFill>
                  <a:srgbClr val="000000"/>
                </a:solidFill>
                <a:effectLst/>
                <a:latin typeface="Times New Roman" pitchFamily="16" charset="0"/>
                <a:ea typeface="+mn-ea"/>
                <a:cs typeface="+mn-cs"/>
              </a:rPr>
              <a:t>We noted that from our reading that a revision PAR is not required to have a CSD.</a:t>
            </a:r>
          </a:p>
          <a:p>
            <a:r>
              <a:rPr lang="en-US" sz="1200" kern="1200" dirty="0">
                <a:solidFill>
                  <a:srgbClr val="000000"/>
                </a:solidFill>
                <a:effectLst/>
                <a:latin typeface="Times New Roman" pitchFamily="16" charset="0"/>
                <a:ea typeface="+mn-ea"/>
                <a:cs typeface="+mn-cs"/>
              </a:rPr>
              <a:t>That is all.</a:t>
            </a:r>
          </a:p>
          <a:p>
            <a:r>
              <a:rPr lang="en-US" dirty="0"/>
              <a:t>Jon</a:t>
            </a:r>
          </a:p>
        </p:txBody>
      </p:sp>
      <p:sp>
        <p:nvSpPr>
          <p:cNvPr id="4" name="Header Placeholder 3"/>
          <p:cNvSpPr>
            <a:spLocks noGrp="1"/>
          </p:cNvSpPr>
          <p:nvPr>
            <p:ph type="hdr"/>
          </p:nvPr>
        </p:nvSpPr>
        <p:spPr/>
        <p:txBody>
          <a:bodyPr/>
          <a:lstStyle/>
          <a:p>
            <a:r>
              <a:rPr lang="en-US"/>
              <a:t>doc.: IEEE 802-11-21/1627r2</a:t>
            </a:r>
          </a:p>
        </p:txBody>
      </p:sp>
      <p:sp>
        <p:nvSpPr>
          <p:cNvPr id="5" name="Date Placeholder 4"/>
          <p:cNvSpPr>
            <a:spLocks noGrp="1"/>
          </p:cNvSpPr>
          <p:nvPr>
            <p:ph type="dt"/>
          </p:nvPr>
        </p:nvSpPr>
        <p:spPr/>
        <p:txBody>
          <a:bodyPr/>
          <a:lstStyle/>
          <a:p>
            <a:r>
              <a:rPr lang="en-US"/>
              <a:t>November 2021</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1513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2021</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2021</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2021</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2021</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2021</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11-21-1627r2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1-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21/15-21-0475-03-03ma-draft-par-15-3ma.pdf" TargetMode="External"/><Relationship Id="rId3" Type="http://schemas.openxmlformats.org/officeDocument/2006/relationships/hyperlink" Target="https://www.ieee802.org/1/files/public/docs2021/ds-draft-CSD-0921-v01.pdf" TargetMode="External"/><Relationship Id="rId7" Type="http://schemas.openxmlformats.org/officeDocument/2006/relationships/hyperlink" Target="https://mentor.ieee.org/802-ec/dcn/18/ec-18-0080-00-ACSD-802-11bb.docx" TargetMode="External"/><Relationship Id="rId2" Type="http://schemas.openxmlformats.org/officeDocument/2006/relationships/hyperlink" Target="https://www.ieee802.org/1/files/public/docs2021/ds-draft-PAR-0921-v01.pdf"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83-00-00bb-tgbb-modified-par.pdf" TargetMode="External"/><Relationship Id="rId5" Type="http://schemas.openxmlformats.org/officeDocument/2006/relationships/hyperlink" Target="https://mentor.ieee.org/802-ec/dcn/21/ec-21-0225-00-00EC-csd-ieee-p802-3df.pdf" TargetMode="External"/><Relationship Id="rId4" Type="http://schemas.openxmlformats.org/officeDocument/2006/relationships/hyperlink" Target="https://mentor.ieee.org/802-ec/dcn/21/ec-21-0224-01-00EC-par-ieee-p802-3df.pdf" TargetMode="External"/><Relationship Id="rId9" Type="http://schemas.openxmlformats.org/officeDocument/2006/relationships/hyperlink" Target="https://mentor.ieee.org/802.15/dcn/21/15-21-0477-03-03ma-draft-csd-15-3ma.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1064-00-0PAR-par-minutes-july-2021-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802.org/1/files/public/docs2021/ds-draft-CSD-0921-v01.pdf" TargetMode="External"/><Relationship Id="rId2" Type="http://schemas.openxmlformats.org/officeDocument/2006/relationships/hyperlink" Target="https://www.ieee802.org/1/files/public/docs2021/ds-draft-PAR-0921-v01.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ec/dcn/21/ec-21-0225-00-00EC-csd-ieee-p802-3df.pdf" TargetMode="External"/><Relationship Id="rId2" Type="http://schemas.openxmlformats.org/officeDocument/2006/relationships/hyperlink" Target="https://mentor.ieee.org/802-ec/dcn/21/ec-21-0224-01-00EC-par-ieee-p802-3df.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18/ec-18-0080-00-ACSD-802-11bb.docx" TargetMode="External"/><Relationship Id="rId2" Type="http://schemas.openxmlformats.org/officeDocument/2006/relationships/hyperlink" Target="https://mentor.ieee.org/802.11/dcn/21/11-21-1283-00-00bb-tgbb-modified-par.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5/dcn/21/15-21-0475-03-03ma-draft-par-15-3ma.pdf" TargetMode="External"/><Relationship Id="rId3" Type="http://schemas.openxmlformats.org/officeDocument/2006/relationships/hyperlink" Target="https://www.ieee802.org/1/files/public/docs2021/ds-draft-CSD-0921-v01.pdf" TargetMode="External"/><Relationship Id="rId7" Type="http://schemas.openxmlformats.org/officeDocument/2006/relationships/hyperlink" Target="https://mentor.ieee.org/802-ec/dcn/18/ec-18-0080-00-ACSD-802-11bb.docx" TargetMode="External"/><Relationship Id="rId2" Type="http://schemas.openxmlformats.org/officeDocument/2006/relationships/hyperlink" Target="https://www.ieee802.org/1/files/public/docs2021/ds-draft-PAR-0921-v01.pdf"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83-00-00bb-tgbb-modified-par.pdf" TargetMode="External"/><Relationship Id="rId5" Type="http://schemas.openxmlformats.org/officeDocument/2006/relationships/hyperlink" Target="https://mentor.ieee.org/802-ec/dcn/21/ec-21-0225-00-00EC-csd-ieee-p802-3df.pdf" TargetMode="External"/><Relationship Id="rId4" Type="http://schemas.openxmlformats.org/officeDocument/2006/relationships/hyperlink" Target="https://mentor.ieee.org/802-ec/dcn/21/ec-21-0224-01-00EC-par-ieee-p802-3df.pdf" TargetMode="External"/><Relationship Id="rId9" Type="http://schemas.openxmlformats.org/officeDocument/2006/relationships/hyperlink" Target="https://mentor.ieee.org/802.15/dcn/21/15-21-0477-03-03ma-draft-csd-15-3ma.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477-03-03ma-draft-csd-15-3ma.docx" TargetMode="External"/><Relationship Id="rId2" Type="http://schemas.openxmlformats.org/officeDocument/2006/relationships/hyperlink" Target="https://mentor.ieee.org/802.15/dcn/21/15-21-0475-03-03ma-draft-par-15-3ma.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1/15-21-0477-03-03ma-draft-csd-15-3ma.docx" TargetMode="External"/><Relationship Id="rId2" Type="http://schemas.openxmlformats.org/officeDocument/2006/relationships/hyperlink" Target="https://mentor.ieee.org/802.15/dcn/21/15-21-0475-03-03ma-draft-par-15-3ma.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www.ieee802.org/1/files/public/docs2021/ds-draft-CSD-0921-v01.pdf" TargetMode="External"/><Relationship Id="rId2" Type="http://schemas.openxmlformats.org/officeDocument/2006/relationships/hyperlink" Target="https://www.ieee802.org/1/files/public/docs2021/ds-draft-PAR-0921-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1/ds-CSD-1121-v01.pdf" TargetMode="External"/><Relationship Id="rId5" Type="http://schemas.openxmlformats.org/officeDocument/2006/relationships/hyperlink" Target="https://www.ieee802.org/1/files/public/docs2021/ds-PAR-1121-v01.pdf" TargetMode="External"/><Relationship Id="rId4" Type="http://schemas.openxmlformats.org/officeDocument/2006/relationships/hyperlink" Target="https://www.ieee802.org/1/files/public/docs2021/ds-PAR-CSD-comments-1121-v01.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1/ec-21-0225-00-00EC-csd-ieee-p802-3df.pdf" TargetMode="External"/><Relationship Id="rId2" Type="http://schemas.openxmlformats.org/officeDocument/2006/relationships/hyperlink" Target="https://mentor.ieee.org/802-ec/dcn/21/ec-21-0224-01-00EC-par-ieee-p802-3df.pdf" TargetMode="External"/><Relationship Id="rId1" Type="http://schemas.openxmlformats.org/officeDocument/2006/relationships/slideLayout" Target="../slideLayouts/slideLayout2.xml"/><Relationship Id="rId5" Type="http://schemas.openxmlformats.org/officeDocument/2006/relationships/hyperlink" Target="https://mentor.ieee.org/802-ec/dcn/21/ec-21-0225-01-00EC-csd-ieee-p802-3df.pdf" TargetMode="External"/><Relationship Id="rId4" Type="http://schemas.openxmlformats.org/officeDocument/2006/relationships/hyperlink" Target="https://mentor.ieee.org/802-ec/dcn/21/ec-21-0224-02-00EC-par-ieee-p802-3df.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5/dcn/21/15-21-0477-03-03ma-draft-csd-15-3ma.docx" TargetMode="External"/><Relationship Id="rId2" Type="http://schemas.openxmlformats.org/officeDocument/2006/relationships/hyperlink" Target="https://mentor.ieee.org/802.15/dcn/21/15-21-0475-03-03ma-draft-par-15-3ma.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5/dcn/21/15-21-0475-05-03ma-draft-par-15-3ma.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1/11-21-1627-02-0PAR-par-review-sc-meeting-agenda-and-comment-slides-nov-2021-electronic-plenary.pptx" TargetMode="External"/><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1/11-21-1627-02-0PAR-par-review-sc-meeting-agenda-and-comment-slides-nov-2021-electronic-plenary.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1/11-21-1064-00-0PAR-par-minutes-july-2021-session.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Nov 2021 -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2021-11-18</a:t>
            </a:r>
          </a:p>
        </p:txBody>
      </p:sp>
      <p:sp>
        <p:nvSpPr>
          <p:cNvPr id="6" name="Date Placeholder 3"/>
          <p:cNvSpPr>
            <a:spLocks noGrp="1"/>
          </p:cNvSpPr>
          <p:nvPr>
            <p:ph type="dt" idx="10"/>
          </p:nvPr>
        </p:nvSpPr>
        <p:spPr/>
        <p:txBody>
          <a:bodyPr/>
          <a:lstStyle/>
          <a:p>
            <a:r>
              <a:rPr lang="en-US"/>
              <a:t>November 2021</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August 2021)</a:t>
            </a:r>
            <a:r>
              <a:rPr lang="en-US" altLang="en-US" sz="2000" dirty="0"/>
              <a:t> </a:t>
            </a:r>
          </a:p>
          <a:p>
            <a:pPr lvl="1"/>
            <a:r>
              <a:rPr lang="en-US" altLang="en-US" sz="1800" dirty="0">
                <a:hlinkClick r:id="rId5"/>
              </a:rPr>
              <a:t>https://mentor.ieee.org/802-ec/dcn/21/ec-21-0207-21-0PNP-ieee-802-lmsc-working-group-policies-and-procedures.pdf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8 &amp; 9 November 2021, 802 EC Teleconferences</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851397"/>
            <a:ext cx="10547392" cy="4624018"/>
          </a:xfrm>
        </p:spPr>
        <p:txBody>
          <a:bodyPr/>
          <a:lstStyle/>
          <a:p>
            <a:pPr algn="l"/>
            <a:r>
              <a:rPr lang="en-US" sz="2000" b="1" i="0" dirty="0">
                <a:solidFill>
                  <a:srgbClr val="000000"/>
                </a:solidFill>
                <a:effectLst/>
                <a:latin typeface="Times New Roman" panose="02020603050405020304" pitchFamily="18" charset="0"/>
              </a:rPr>
              <a:t>Nov 05-19, 2021 Electronic Plenary</a:t>
            </a:r>
          </a:p>
          <a:p>
            <a:pPr marL="457200" indent="-457200" algn="l">
              <a:buFont typeface="+mj-lt"/>
              <a:buAutoNum type="arabicPeriod"/>
            </a:pPr>
            <a:r>
              <a:rPr lang="en-US" sz="2000" b="0" i="0" dirty="0">
                <a:solidFill>
                  <a:srgbClr val="000000"/>
                </a:solidFill>
                <a:effectLst/>
                <a:latin typeface="Times New Roman" panose="02020603050405020304" pitchFamily="18" charset="0"/>
              </a:rPr>
              <a:t>802.1ASds  - Amendment: Support for the IEEE Std 802.3 Clause 4 Media Access Control (MAC) operating in half-duplex, </a:t>
            </a:r>
            <a:r>
              <a:rPr lang="en-US" sz="2000" b="0" i="0" dirty="0">
                <a:solidFill>
                  <a:srgbClr val="000000"/>
                </a:solidFill>
                <a:effectLst/>
                <a:latin typeface="Times New Roman" panose="02020603050405020304" pitchFamily="18" charset="0"/>
                <a:hlinkClick r:id="rId2"/>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802.3df - Amendment: Media Access Control Parameters,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802.11bb - Amendment: Light Communication, </a:t>
            </a:r>
            <a:r>
              <a:rPr lang="en-US" sz="2000" b="0" i="0" dirty="0">
                <a:solidFill>
                  <a:srgbClr val="000000"/>
                </a:solidFill>
                <a:effectLst/>
                <a:latin typeface="Times New Roman" panose="02020603050405020304" pitchFamily="18" charset="0"/>
                <a:hlinkClick r:id="rId6"/>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802.15ma - Standard for High Data Rate Wireless Multi-Media Networks - Revision to IEEE Standard 802.15.3-2016, </a:t>
            </a:r>
            <a:r>
              <a:rPr lang="en-US" sz="2000" b="0" i="0" dirty="0">
                <a:solidFill>
                  <a:srgbClr val="000000"/>
                </a:solidFill>
                <a:effectLst/>
                <a:latin typeface="Times New Roman" panose="02020603050405020304" pitchFamily="18" charset="0"/>
                <a:hlinkClick r:id="rId8"/>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November 8, 2021</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8 November 2021- 13:30-15:30 ET (18:30-20:30 UTC)</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Tuesday 9 November 2021- 13:30-15:30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Nov 10, 2021</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18 November 2021 - 9:00-10:00 ET (13:00-14:00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November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July 2021 in document 11-21/1064r0:</a:t>
            </a:r>
          </a:p>
          <a:p>
            <a:pPr lvl="1"/>
            <a:r>
              <a:rPr lang="en-US" b="1" dirty="0">
                <a:hlinkClick r:id="rId2"/>
              </a:rPr>
              <a:t>https://mentor.ieee.org/802.11/dcn/21/11-21-1064-00-0PAR-par-minutes-july-2021-session.docx</a:t>
            </a:r>
            <a:endParaRPr lang="en-US" b="1" dirty="0"/>
          </a:p>
          <a:p>
            <a:endParaRPr lang="en-US" dirty="0"/>
          </a:p>
          <a:p>
            <a:r>
              <a:rPr lang="en-US" sz="2000" dirty="0"/>
              <a:t>Moved: Michael Montemurro</a:t>
            </a:r>
          </a:p>
          <a:p>
            <a:r>
              <a:rPr lang="en-US" sz="2000" dirty="0"/>
              <a:t>2</a:t>
            </a:r>
            <a:r>
              <a:rPr lang="en-US" sz="2000" baseline="30000" dirty="0"/>
              <a:t>nd</a:t>
            </a:r>
            <a:r>
              <a:rPr lang="en-US" sz="2000" dirty="0"/>
              <a:t>:       Lei Wang</a:t>
            </a:r>
          </a:p>
          <a:p>
            <a:r>
              <a:rPr lang="en-US" sz="2000" dirty="0"/>
              <a:t>Results: Unanimous consent.</a:t>
            </a:r>
          </a:p>
          <a:p>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a:t>Review SC Comments</a:t>
            </a:r>
            <a:endParaRPr lang="en-US" dirty="0"/>
          </a:p>
        </p:txBody>
      </p:sp>
      <p:sp>
        <p:nvSpPr>
          <p:cNvPr id="4" name="Date Placeholder 3"/>
          <p:cNvSpPr>
            <a:spLocks noGrp="1"/>
          </p:cNvSpPr>
          <p:nvPr>
            <p:ph type="dt" idx="10"/>
          </p:nvPr>
        </p:nvSpPr>
        <p:spPr/>
        <p:txBody>
          <a:bodyPr/>
          <a:lstStyle/>
          <a:p>
            <a:r>
              <a:rPr lang="en-US"/>
              <a:t>November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CAD03B6-693A-4FA4-8CA7-6263A028E4C1}"/>
              </a:ext>
            </a:extLst>
          </p:cNvPr>
          <p:cNvSpPr>
            <a:spLocks noGrp="1"/>
          </p:cNvSpPr>
          <p:nvPr>
            <p:ph type="title"/>
          </p:nvPr>
        </p:nvSpPr>
        <p:spPr>
          <a:xfrm>
            <a:off x="914402" y="685803"/>
            <a:ext cx="10361084" cy="726973"/>
          </a:xfrm>
        </p:spPr>
        <p:txBody>
          <a:bodyPr/>
          <a:lstStyle/>
          <a:p>
            <a:r>
              <a:rPr lang="en-US" sz="2000" b="0" i="0" dirty="0">
                <a:solidFill>
                  <a:srgbClr val="000000"/>
                </a:solidFill>
                <a:effectLst/>
                <a:latin typeface="Times New Roman" panose="02020603050405020304" pitchFamily="18" charset="0"/>
              </a:rPr>
              <a:t>802.1ASds  - Amendment: Support for the IEEE Std 802.3 Clause 4 Media Access Control (MAC) operating in half-duplex, </a:t>
            </a:r>
            <a:r>
              <a:rPr lang="en-US" sz="2000" b="0" i="0" dirty="0">
                <a:solidFill>
                  <a:srgbClr val="000000"/>
                </a:solidFill>
                <a:effectLst/>
                <a:latin typeface="Times New Roman" panose="02020603050405020304" pitchFamily="18" charset="0"/>
                <a:hlinkClick r:id="rId2"/>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dirty="0"/>
          </a:p>
        </p:txBody>
      </p:sp>
      <p:sp>
        <p:nvSpPr>
          <p:cNvPr id="10" name="Content Placeholder 9">
            <a:extLst>
              <a:ext uri="{FF2B5EF4-FFF2-40B4-BE49-F238E27FC236}">
                <a16:creationId xmlns:a16="http://schemas.microsoft.com/office/drawing/2014/main" id="{7F1D0C2A-CA5D-411A-80DD-232F384E374B}"/>
              </a:ext>
            </a:extLst>
          </p:cNvPr>
          <p:cNvSpPr>
            <a:spLocks noGrp="1"/>
          </p:cNvSpPr>
          <p:nvPr>
            <p:ph idx="1"/>
          </p:nvPr>
        </p:nvSpPr>
        <p:spPr>
          <a:xfrm>
            <a:off x="914402" y="1628801"/>
            <a:ext cx="10361084" cy="4465614"/>
          </a:xfrm>
        </p:spPr>
        <p:txBody>
          <a:bodyPr/>
          <a:lstStyle/>
          <a:p>
            <a:r>
              <a:rPr lang="en-US" dirty="0"/>
              <a:t>5.2b: Change “and managed objects to add support for the IEEE Std 802.3”</a:t>
            </a:r>
          </a:p>
          <a:p>
            <a:r>
              <a:rPr lang="en-US" dirty="0"/>
              <a:t>To “and managed objects that support IEEE Std 802.3  </a:t>
            </a:r>
          </a:p>
          <a:p>
            <a:endParaRPr lang="en-US" dirty="0"/>
          </a:p>
          <a:p>
            <a:r>
              <a:rPr lang="en-US" dirty="0"/>
              <a:t>5.2b: suggest removal of “also”.</a:t>
            </a:r>
          </a:p>
          <a:p>
            <a:endParaRPr lang="en-US" dirty="0"/>
          </a:p>
          <a:p>
            <a:r>
              <a:rPr lang="en-US" dirty="0"/>
              <a:t>8.1 Cite the paragraph that the notes (titles) are used in.</a:t>
            </a:r>
          </a:p>
          <a:p>
            <a:endParaRPr lang="en-US" dirty="0"/>
          </a:p>
          <a:p>
            <a:r>
              <a:rPr lang="en-US" dirty="0"/>
              <a:t>CSD – No comments.</a:t>
            </a:r>
          </a:p>
          <a:p>
            <a:endParaRPr lang="en-US" dirty="0"/>
          </a:p>
        </p:txBody>
      </p:sp>
      <p:sp>
        <p:nvSpPr>
          <p:cNvPr id="4" name="Date Placeholder 3">
            <a:extLst>
              <a:ext uri="{FF2B5EF4-FFF2-40B4-BE49-F238E27FC236}">
                <a16:creationId xmlns:a16="http://schemas.microsoft.com/office/drawing/2014/main" id="{EF222622-2A14-49A7-94E5-1B9285C50217}"/>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4DA7178C-912A-4065-8147-063EEF7D71BF}"/>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02FE1BB-DDD5-4354-A34A-D2AAC13AF6BD}"/>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17</a:t>
            </a:fld>
            <a:endParaRPr lang="en-US" altLang="en-US">
              <a:solidFill>
                <a:srgbClr val="000000"/>
              </a:solidFill>
            </a:endParaRPr>
          </a:p>
        </p:txBody>
      </p:sp>
    </p:spTree>
    <p:extLst>
      <p:ext uri="{BB962C8B-B14F-4D97-AF65-F5344CB8AC3E}">
        <p14:creationId xmlns:p14="http://schemas.microsoft.com/office/powerpoint/2010/main" val="3679736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5573E-0969-4D0B-8B5B-D9CF3684E619}"/>
              </a:ext>
            </a:extLst>
          </p:cNvPr>
          <p:cNvSpPr>
            <a:spLocks noGrp="1"/>
          </p:cNvSpPr>
          <p:nvPr>
            <p:ph type="title"/>
          </p:nvPr>
        </p:nvSpPr>
        <p:spPr>
          <a:xfrm>
            <a:off x="914402" y="763586"/>
            <a:ext cx="10361084" cy="726973"/>
          </a:xfrm>
        </p:spPr>
        <p:txBody>
          <a:bodyPr/>
          <a:lstStyle/>
          <a:p>
            <a:r>
              <a:rPr lang="en-US" sz="2000" b="0" i="0" dirty="0">
                <a:solidFill>
                  <a:srgbClr val="000000"/>
                </a:solidFill>
                <a:effectLst/>
                <a:latin typeface="Times New Roman" panose="02020603050405020304" pitchFamily="18" charset="0"/>
              </a:rPr>
              <a:t>802.3df - Amendment: Media Access Control Parameters,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2"/>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dirty="0"/>
          </a:p>
        </p:txBody>
      </p:sp>
      <p:sp>
        <p:nvSpPr>
          <p:cNvPr id="3" name="Content Placeholder 2">
            <a:extLst>
              <a:ext uri="{FF2B5EF4-FFF2-40B4-BE49-F238E27FC236}">
                <a16:creationId xmlns:a16="http://schemas.microsoft.com/office/drawing/2014/main" id="{0C80D627-1908-4063-85FC-43364B843AB2}"/>
              </a:ext>
            </a:extLst>
          </p:cNvPr>
          <p:cNvSpPr>
            <a:spLocks noGrp="1"/>
          </p:cNvSpPr>
          <p:nvPr>
            <p:ph idx="1"/>
          </p:nvPr>
        </p:nvSpPr>
        <p:spPr>
          <a:xfrm>
            <a:off x="914402" y="1646923"/>
            <a:ext cx="10361084" cy="4447491"/>
          </a:xfrm>
        </p:spPr>
        <p:txBody>
          <a:bodyPr/>
          <a:lstStyle/>
          <a:p>
            <a:r>
              <a:rPr lang="en-US" dirty="0"/>
              <a:t>5.2b – Change “;” to ,” (This is a simple list of 3 items and a comma should be ok.  -- Use a semicolon to join two related independent clauses in place of a comma and a coordinating conjunction (and, but, or, nor, for, so, yet). Make sure when you use the semicolon that the connection between the two independent clauses is clear without the coordinating conjunction.)</a:t>
            </a:r>
          </a:p>
          <a:p>
            <a:endParaRPr lang="en-US" dirty="0"/>
          </a:p>
          <a:p>
            <a:r>
              <a:rPr lang="en-US" dirty="0"/>
              <a:t>CSD: No Comment</a:t>
            </a:r>
          </a:p>
        </p:txBody>
      </p:sp>
      <p:sp>
        <p:nvSpPr>
          <p:cNvPr id="4" name="Date Placeholder 3">
            <a:extLst>
              <a:ext uri="{FF2B5EF4-FFF2-40B4-BE49-F238E27FC236}">
                <a16:creationId xmlns:a16="http://schemas.microsoft.com/office/drawing/2014/main" id="{9FFC7863-4564-4892-A707-43BD56D9A848}"/>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65558D55-46A8-4BFF-B735-EFFEFD4B1EA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A270025-E40D-4344-870C-EDD3C5B4ADA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686618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B1CED-0E31-40E1-A625-D4499E973F52}"/>
              </a:ext>
            </a:extLst>
          </p:cNvPr>
          <p:cNvSpPr>
            <a:spLocks noGrp="1"/>
          </p:cNvSpPr>
          <p:nvPr>
            <p:ph type="title"/>
          </p:nvPr>
        </p:nvSpPr>
        <p:spPr>
          <a:xfrm>
            <a:off x="914402" y="685803"/>
            <a:ext cx="10361084" cy="726973"/>
          </a:xfrm>
        </p:spPr>
        <p:txBody>
          <a:bodyPr/>
          <a:lstStyle/>
          <a:p>
            <a:r>
              <a:rPr lang="en-US" sz="2000" b="0" i="0" dirty="0">
                <a:solidFill>
                  <a:srgbClr val="000000"/>
                </a:solidFill>
                <a:effectLst/>
                <a:latin typeface="Times New Roman" panose="02020603050405020304" pitchFamily="18" charset="0"/>
              </a:rPr>
              <a:t>802.11bb - Amendment: Light Communication,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dirty="0"/>
          </a:p>
        </p:txBody>
      </p:sp>
      <p:sp>
        <p:nvSpPr>
          <p:cNvPr id="3" name="Content Placeholder 2">
            <a:extLst>
              <a:ext uri="{FF2B5EF4-FFF2-40B4-BE49-F238E27FC236}">
                <a16:creationId xmlns:a16="http://schemas.microsoft.com/office/drawing/2014/main" id="{4EAB48BF-33BC-473D-8C0E-CD68AFD22FA8}"/>
              </a:ext>
            </a:extLst>
          </p:cNvPr>
          <p:cNvSpPr>
            <a:spLocks noGrp="1"/>
          </p:cNvSpPr>
          <p:nvPr>
            <p:ph idx="1"/>
          </p:nvPr>
        </p:nvSpPr>
        <p:spPr/>
        <p:txBody>
          <a:bodyPr/>
          <a:lstStyle/>
          <a:p>
            <a:r>
              <a:rPr lang="en-US" sz="2000" dirty="0"/>
              <a:t>No Comment from 802.11 PAR Review SC</a:t>
            </a:r>
          </a:p>
        </p:txBody>
      </p:sp>
      <p:sp>
        <p:nvSpPr>
          <p:cNvPr id="4" name="Date Placeholder 3">
            <a:extLst>
              <a:ext uri="{FF2B5EF4-FFF2-40B4-BE49-F238E27FC236}">
                <a16:creationId xmlns:a16="http://schemas.microsoft.com/office/drawing/2014/main" id="{FE67FE4C-B27C-4C1B-9092-C49241B65C1B}"/>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43827087-A1AE-45AA-826E-40721810BC3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4489368-7F10-42AC-B06D-78438965107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318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November 8 and 9, 2021  13:30-15:30 ET  - Comments due November 10</a:t>
            </a:r>
          </a:p>
          <a:p>
            <a:pPr algn="l"/>
            <a:endParaRPr lang="en-US" sz="1800" b="1" i="0" dirty="0">
              <a:solidFill>
                <a:srgbClr val="000000"/>
              </a:solidFill>
              <a:effectLst/>
              <a:latin typeface="Times New Roman" panose="02020603050405020304" pitchFamily="18" charset="0"/>
            </a:endParaRPr>
          </a:p>
          <a:p>
            <a:pPr algn="l"/>
            <a:r>
              <a:rPr lang="en-US" sz="1800" b="1" i="0" dirty="0">
                <a:solidFill>
                  <a:srgbClr val="000000"/>
                </a:solidFill>
                <a:effectLst/>
                <a:latin typeface="Times New Roman" panose="02020603050405020304" pitchFamily="18" charset="0"/>
              </a:rPr>
              <a:t>Nov 05-19, 2021 Electronic Plenary</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802.1ASds  - Amendment: Support for the IEEE Std 802.3 Clause 4 Media Access Control (MAC) operating in half-duplex, </a:t>
            </a:r>
            <a:r>
              <a:rPr lang="en-US" sz="1800" b="0" i="0" dirty="0">
                <a:solidFill>
                  <a:srgbClr val="000000"/>
                </a:solidFill>
                <a:effectLst/>
                <a:latin typeface="Times New Roman" panose="02020603050405020304" pitchFamily="18" charset="0"/>
                <a:hlinkClick r:id="rId2"/>
              </a:rPr>
              <a:t>PAR</a:t>
            </a:r>
            <a:r>
              <a:rPr lang="en-US" sz="1800" b="0" i="0" dirty="0">
                <a:solidFill>
                  <a:srgbClr val="000000"/>
                </a:solidFill>
                <a:effectLst/>
                <a:latin typeface="Times New Roman" panose="02020603050405020304" pitchFamily="18" charset="0"/>
              </a:rPr>
              <a:t> and </a:t>
            </a:r>
            <a:r>
              <a:rPr lang="en-US" sz="1800" b="0" i="0" dirty="0">
                <a:solidFill>
                  <a:srgbClr val="000000"/>
                </a:solidFill>
                <a:effectLst/>
                <a:latin typeface="Times New Roman" panose="02020603050405020304" pitchFamily="18" charset="0"/>
                <a:hlinkClick r:id="rId3"/>
              </a:rPr>
              <a:t>CSD</a:t>
            </a:r>
            <a:endParaRPr lang="en-US" sz="18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802.3df - Amendment: Media Access Control Parameters, Physical Layers and Management Parameters for 200 Gb/s, 400 Gb/s, 800 Gb/s, and 1.6 Tb/s Operation, </a:t>
            </a:r>
            <a:r>
              <a:rPr lang="en-US" sz="1800" b="0" i="0" dirty="0">
                <a:solidFill>
                  <a:srgbClr val="000000"/>
                </a:solidFill>
                <a:effectLst/>
                <a:latin typeface="Times New Roman" panose="02020603050405020304" pitchFamily="18" charset="0"/>
                <a:hlinkClick r:id="rId4"/>
              </a:rPr>
              <a:t>PAR</a:t>
            </a:r>
            <a:r>
              <a:rPr lang="en-US" sz="1800" b="0" i="0" dirty="0">
                <a:solidFill>
                  <a:srgbClr val="000000"/>
                </a:solidFill>
                <a:effectLst/>
                <a:latin typeface="Times New Roman" panose="02020603050405020304" pitchFamily="18" charset="0"/>
              </a:rPr>
              <a:t> and </a:t>
            </a:r>
            <a:r>
              <a:rPr lang="en-US" sz="1800" b="0" i="0" dirty="0">
                <a:solidFill>
                  <a:srgbClr val="000000"/>
                </a:solidFill>
                <a:effectLst/>
                <a:latin typeface="Times New Roman" panose="02020603050405020304" pitchFamily="18" charset="0"/>
                <a:hlinkClick r:id="rId5"/>
              </a:rPr>
              <a:t>CSD</a:t>
            </a:r>
            <a:endParaRPr lang="en-US" sz="18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802.11bb - Amendment: Light Communication, </a:t>
            </a:r>
            <a:r>
              <a:rPr lang="en-US" sz="1800" b="0" i="0" dirty="0">
                <a:solidFill>
                  <a:srgbClr val="000000"/>
                </a:solidFill>
                <a:effectLst/>
                <a:latin typeface="Times New Roman" panose="02020603050405020304" pitchFamily="18" charset="0"/>
                <a:hlinkClick r:id="rId6"/>
              </a:rPr>
              <a:t>PAR Modification</a:t>
            </a:r>
            <a:r>
              <a:rPr lang="en-US" sz="1800" b="0" i="0" dirty="0">
                <a:solidFill>
                  <a:srgbClr val="000000"/>
                </a:solidFill>
                <a:effectLst/>
                <a:latin typeface="Times New Roman" panose="02020603050405020304" pitchFamily="18" charset="0"/>
              </a:rPr>
              <a:t>, and </a:t>
            </a:r>
            <a:r>
              <a:rPr lang="en-US" sz="1800" b="0" i="0" dirty="0">
                <a:solidFill>
                  <a:srgbClr val="000000"/>
                </a:solidFill>
                <a:effectLst/>
                <a:latin typeface="Times New Roman" panose="02020603050405020304" pitchFamily="18" charset="0"/>
                <a:hlinkClick r:id="rId7"/>
              </a:rPr>
              <a:t>CSD</a:t>
            </a:r>
            <a:endParaRPr lang="en-US" sz="18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802.15ma - Standard for High Data Rate Wireless Multi-Media Networks - Revision to IEEE Standard 802.15.3-2016, </a:t>
            </a:r>
            <a:r>
              <a:rPr lang="en-US" sz="1800" b="0" i="0" dirty="0">
                <a:solidFill>
                  <a:srgbClr val="000000"/>
                </a:solidFill>
                <a:effectLst/>
                <a:latin typeface="Times New Roman" panose="02020603050405020304" pitchFamily="18" charset="0"/>
                <a:hlinkClick r:id="rId8"/>
              </a:rPr>
              <a:t>PAR</a:t>
            </a:r>
            <a:r>
              <a:rPr lang="en-US" sz="1800" b="0" i="0" dirty="0">
                <a:solidFill>
                  <a:srgbClr val="000000"/>
                </a:solidFill>
                <a:effectLst/>
                <a:latin typeface="Times New Roman" panose="02020603050405020304" pitchFamily="18" charset="0"/>
              </a:rPr>
              <a:t> and </a:t>
            </a:r>
            <a:r>
              <a:rPr lang="en-US" sz="1800" b="0" i="0" dirty="0">
                <a:solidFill>
                  <a:srgbClr val="000000"/>
                </a:solidFill>
                <a:effectLst/>
                <a:latin typeface="Times New Roman" panose="02020603050405020304" pitchFamily="18" charset="0"/>
                <a:hlinkClick r:id="rId9"/>
              </a:rPr>
              <a:t>CSD</a:t>
            </a:r>
            <a:endParaRPr lang="en-US" sz="1800" b="0" i="0" dirty="0">
              <a:solidFill>
                <a:srgbClr val="000000"/>
              </a:solidFill>
              <a:effectLst/>
              <a:latin typeface="Times New Roman" panose="02020603050405020304" pitchFamily="18" charset="0"/>
            </a:endParaRPr>
          </a:p>
          <a:p>
            <a:endParaRPr lang="en-US" altLang="en-US" sz="1400" dirty="0"/>
          </a:p>
          <a:p>
            <a:r>
              <a:rPr lang="en-US" altLang="en-US" sz="1800" dirty="0"/>
              <a:t>Feedback to be reviewed on Thursda</a:t>
            </a:r>
            <a:r>
              <a:rPr lang="en-US" sz="1800" dirty="0"/>
              <a:t>y 18 November 2021 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754CC-2CA2-4551-86E7-1142C5378A0F}"/>
              </a:ext>
            </a:extLst>
          </p:cNvPr>
          <p:cNvSpPr>
            <a:spLocks noGrp="1"/>
          </p:cNvSpPr>
          <p:nvPr>
            <p:ph type="title"/>
          </p:nvPr>
        </p:nvSpPr>
        <p:spPr>
          <a:xfrm>
            <a:off x="914402" y="685803"/>
            <a:ext cx="10361084" cy="798981"/>
          </a:xfrm>
        </p:spPr>
        <p:txBody>
          <a:bodyPr/>
          <a:lstStyle/>
          <a:p>
            <a:r>
              <a:rPr lang="en-US" sz="2000" b="0" i="0" dirty="0">
                <a:solidFill>
                  <a:srgbClr val="000000"/>
                </a:solidFill>
                <a:effectLst/>
                <a:latin typeface="Times New Roman" panose="02020603050405020304" pitchFamily="18" charset="0"/>
              </a:rPr>
              <a:t>802.15ma - Standard for High Data Rate Wireless Multi-Media Networks - Revision to IEEE Standard 802.15.3-2016, </a:t>
            </a:r>
            <a:r>
              <a:rPr lang="en-US" sz="2000" b="0" i="0" dirty="0">
                <a:solidFill>
                  <a:srgbClr val="000000"/>
                </a:solidFill>
                <a:effectLst/>
                <a:latin typeface="Times New Roman" panose="02020603050405020304" pitchFamily="18" charset="0"/>
                <a:hlinkClick r:id="rId2"/>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dirty="0"/>
          </a:p>
        </p:txBody>
      </p:sp>
      <p:sp>
        <p:nvSpPr>
          <p:cNvPr id="3" name="Content Placeholder 2">
            <a:extLst>
              <a:ext uri="{FF2B5EF4-FFF2-40B4-BE49-F238E27FC236}">
                <a16:creationId xmlns:a16="http://schemas.microsoft.com/office/drawing/2014/main" id="{1FD56FA6-E419-48CD-9027-207664935DEA}"/>
              </a:ext>
            </a:extLst>
          </p:cNvPr>
          <p:cNvSpPr>
            <a:spLocks noGrp="1"/>
          </p:cNvSpPr>
          <p:nvPr>
            <p:ph idx="1"/>
          </p:nvPr>
        </p:nvSpPr>
        <p:spPr>
          <a:xfrm>
            <a:off x="914402" y="1563365"/>
            <a:ext cx="10361084" cy="4531049"/>
          </a:xfrm>
        </p:spPr>
        <p:txBody>
          <a:bodyPr/>
          <a:lstStyle/>
          <a:p>
            <a:r>
              <a:rPr lang="en-US" dirty="0"/>
              <a:t>2.1 – </a:t>
            </a:r>
            <a:r>
              <a:rPr lang="en-US" dirty="0" err="1"/>
              <a:t>NesCom</a:t>
            </a:r>
            <a:r>
              <a:rPr lang="en-US" dirty="0"/>
              <a:t> Conventions states </a:t>
            </a:r>
          </a:p>
          <a:p>
            <a:r>
              <a:rPr lang="en-US" dirty="0"/>
              <a:t>			“For PARs for new projects, standards developers who use general terms to represent ranges (e.g. high, medium, low) within the title, scope, or purpose, must numerically define such ranges where they first appear (title, scope, or purpose, as applicable). Any exception to this must be explained.”</a:t>
            </a:r>
          </a:p>
          <a:p>
            <a:r>
              <a:rPr lang="en-US" dirty="0"/>
              <a:t>	So, the title should be considered to be updated to include the range that the revision will cover.  As 802.15 is now not just Low data rate or personal area networks, the title should be updated to include a range per convention.  </a:t>
            </a:r>
          </a:p>
          <a:p>
            <a:r>
              <a:rPr lang="en-US" dirty="0"/>
              <a:t>5.5 Properly cite “802.15.3d, 802.15.3e and 80.15.3f” ..e.g. IEEE std 802.15.3d…”</a:t>
            </a:r>
          </a:p>
        </p:txBody>
      </p:sp>
      <p:sp>
        <p:nvSpPr>
          <p:cNvPr id="4" name="Date Placeholder 3">
            <a:extLst>
              <a:ext uri="{FF2B5EF4-FFF2-40B4-BE49-F238E27FC236}">
                <a16:creationId xmlns:a16="http://schemas.microsoft.com/office/drawing/2014/main" id="{4609F6BD-212E-436E-AC6B-D775A255FD86}"/>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203A9C58-D4BB-4F57-9D67-46D3F246845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FA81F0F-EA46-44BD-8056-E4D78752D5F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971171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BE17A-6298-488B-B97A-698F8439ECF0}"/>
              </a:ext>
            </a:extLst>
          </p:cNvPr>
          <p:cNvSpPr>
            <a:spLocks noGrp="1"/>
          </p:cNvSpPr>
          <p:nvPr>
            <p:ph type="title"/>
          </p:nvPr>
        </p:nvSpPr>
        <p:spPr/>
        <p:txBody>
          <a:bodyPr/>
          <a:lstStyle/>
          <a:p>
            <a:r>
              <a:rPr lang="en-US" sz="2800" b="0" i="0" dirty="0">
                <a:solidFill>
                  <a:srgbClr val="000000"/>
                </a:solidFill>
                <a:effectLst/>
                <a:latin typeface="Times New Roman" panose="02020603050405020304" pitchFamily="18" charset="0"/>
              </a:rPr>
              <a:t>802.15ma - Standard for High Data Rate Wireless Multi-Media Networks - Revision to IEEE Standard 802.15.3-2016, </a:t>
            </a:r>
            <a:r>
              <a:rPr lang="en-US" sz="2800" b="0" i="0" dirty="0">
                <a:solidFill>
                  <a:srgbClr val="000000"/>
                </a:solidFill>
                <a:effectLst/>
                <a:latin typeface="Times New Roman" panose="02020603050405020304" pitchFamily="18" charset="0"/>
                <a:hlinkClick r:id="rId2"/>
              </a:rPr>
              <a:t>PAR</a:t>
            </a:r>
            <a:r>
              <a:rPr lang="en-US" sz="2800" b="0" i="0" dirty="0">
                <a:solidFill>
                  <a:srgbClr val="000000"/>
                </a:solidFill>
                <a:effectLst/>
                <a:latin typeface="Times New Roman" panose="02020603050405020304" pitchFamily="18" charset="0"/>
              </a:rPr>
              <a:t> and </a:t>
            </a:r>
            <a:r>
              <a:rPr lang="en-US" sz="2800" b="0" i="0" dirty="0">
                <a:solidFill>
                  <a:srgbClr val="000000"/>
                </a:solidFill>
                <a:effectLst/>
                <a:latin typeface="Times New Roman" panose="02020603050405020304" pitchFamily="18" charset="0"/>
                <a:hlinkClick r:id="rId3"/>
              </a:rPr>
              <a:t>CSD</a:t>
            </a:r>
            <a:endParaRPr lang="en-US" sz="2800" dirty="0"/>
          </a:p>
        </p:txBody>
      </p:sp>
      <p:sp>
        <p:nvSpPr>
          <p:cNvPr id="3" name="Content Placeholder 2">
            <a:extLst>
              <a:ext uri="{FF2B5EF4-FFF2-40B4-BE49-F238E27FC236}">
                <a16:creationId xmlns:a16="http://schemas.microsoft.com/office/drawing/2014/main" id="{1BDDEC8A-CA88-4CBF-B844-AE53A292BDC6}"/>
              </a:ext>
            </a:extLst>
          </p:cNvPr>
          <p:cNvSpPr>
            <a:spLocks noGrp="1"/>
          </p:cNvSpPr>
          <p:nvPr>
            <p:ph idx="1"/>
          </p:nvPr>
        </p:nvSpPr>
        <p:spPr/>
        <p:txBody>
          <a:bodyPr/>
          <a:lstStyle/>
          <a:p>
            <a:r>
              <a:rPr lang="en-US" dirty="0"/>
              <a:t>8.1  Please list the full Standard name for those standards cited in the PAR:</a:t>
            </a:r>
          </a:p>
          <a:p>
            <a:pPr lvl="1"/>
            <a:r>
              <a:rPr lang="en-US" dirty="0"/>
              <a:t>5.5 Standards cited in the PAR:</a:t>
            </a:r>
          </a:p>
          <a:p>
            <a:pPr lvl="2"/>
            <a:r>
              <a:rPr lang="en-US" sz="2200" dirty="0"/>
              <a:t>802.15.3d, 802.15.3e and 80.15.3f.</a:t>
            </a:r>
          </a:p>
          <a:p>
            <a:pPr lvl="2"/>
            <a:r>
              <a:rPr lang="en-US" sz="2200" dirty="0"/>
              <a:t>IEEE Std. 802.1D-2004,</a:t>
            </a:r>
          </a:p>
          <a:p>
            <a:pPr lvl="2"/>
            <a:r>
              <a:rPr lang="en-US" sz="2200" dirty="0"/>
              <a:t>IEEE Std. 802.1Q</a:t>
            </a:r>
          </a:p>
          <a:p>
            <a:endParaRPr lang="en-US" sz="2800" dirty="0"/>
          </a:p>
          <a:p>
            <a:r>
              <a:rPr lang="en-US" sz="2800" dirty="0"/>
              <a:t>CSD: Not required for Revision Projects. – Thanks for effort.</a:t>
            </a:r>
          </a:p>
        </p:txBody>
      </p:sp>
      <p:sp>
        <p:nvSpPr>
          <p:cNvPr id="4" name="Date Placeholder 3">
            <a:extLst>
              <a:ext uri="{FF2B5EF4-FFF2-40B4-BE49-F238E27FC236}">
                <a16:creationId xmlns:a16="http://schemas.microsoft.com/office/drawing/2014/main" id="{4A5B4390-C1B8-4250-B126-F0539D5F31DB}"/>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FD62B9DD-18E2-45C9-9015-3A19873AB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DB11B78-4D89-4D48-A45D-DD9BC72CDDE1}"/>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916561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r>
              <a:rPr lang="en-US" dirty="0"/>
              <a:t>As of July 15</a:t>
            </a:r>
          </a:p>
        </p:txBody>
      </p:sp>
      <p:sp>
        <p:nvSpPr>
          <p:cNvPr id="4" name="Date Placeholder 3"/>
          <p:cNvSpPr>
            <a:spLocks noGrp="1"/>
          </p:cNvSpPr>
          <p:nvPr>
            <p:ph type="dt" idx="10"/>
          </p:nvPr>
        </p:nvSpPr>
        <p:spPr/>
        <p:txBody>
          <a:bodyPr/>
          <a:lstStyle/>
          <a:p>
            <a:r>
              <a:rPr lang="en-US"/>
              <a:t>November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1604710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November 8 &amp; 9, 2021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10 November 2021 </a:t>
            </a:r>
          </a:p>
          <a:p>
            <a:pPr marL="685800" lvl="1"/>
            <a:endParaRPr lang="en-US" altLang="en-US" dirty="0"/>
          </a:p>
          <a:p>
            <a:pPr marL="285750" indent="-285750"/>
            <a:r>
              <a:rPr lang="en-US" altLang="en-US" dirty="0"/>
              <a:t>Feedback from WG due Wednesday 10 November 2021</a:t>
            </a:r>
          </a:p>
          <a:p>
            <a:pPr marL="285750" indent="-285750"/>
            <a:endParaRPr lang="en-US" altLang="en-US" dirty="0"/>
          </a:p>
          <a:p>
            <a:pPr marL="285750" indent="-285750"/>
            <a:r>
              <a:rPr lang="en-US" altLang="en-US" dirty="0"/>
              <a:t>Feedback to be reviewed on Thursda</a:t>
            </a:r>
            <a:r>
              <a:rPr lang="en-US" dirty="0"/>
              <a:t>y 18 November 2021 9:00-10:00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23</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24</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EDD40F6-E8DC-42B2-BA2E-F2107F8A0A90}"/>
              </a:ext>
            </a:extLst>
          </p:cNvPr>
          <p:cNvSpPr>
            <a:spLocks noGrp="1"/>
          </p:cNvSpPr>
          <p:nvPr>
            <p:ph type="title"/>
          </p:nvPr>
        </p:nvSpPr>
        <p:spPr/>
        <p:txBody>
          <a:bodyPr/>
          <a:lstStyle/>
          <a:p>
            <a:r>
              <a:rPr lang="en-US" sz="2400" b="0" i="0" dirty="0">
                <a:solidFill>
                  <a:srgbClr val="000000"/>
                </a:solidFill>
                <a:effectLst/>
                <a:latin typeface="Times New Roman" panose="02020603050405020304" pitchFamily="18" charset="0"/>
              </a:rPr>
              <a:t>802.1ASds  - Amendment: Support for the IEEE Std 802.3 Clause 4 Media Access Control (MAC) operating in half-duplex, </a:t>
            </a:r>
            <a:r>
              <a:rPr lang="en-US" sz="2400" b="0" i="0" dirty="0">
                <a:solidFill>
                  <a:srgbClr val="000000"/>
                </a:solidFill>
                <a:effectLst/>
                <a:latin typeface="Times New Roman" panose="02020603050405020304" pitchFamily="18" charset="0"/>
                <a:hlinkClick r:id="rId2"/>
              </a:rPr>
              <a:t>PAR</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
        <p:nvSpPr>
          <p:cNvPr id="4" name="Date Placeholder 3">
            <a:extLst>
              <a:ext uri="{FF2B5EF4-FFF2-40B4-BE49-F238E27FC236}">
                <a16:creationId xmlns:a16="http://schemas.microsoft.com/office/drawing/2014/main" id="{1822E344-B8F1-4A57-9766-48A626C69456}"/>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B90C390B-74B8-4923-887D-C45C4444DD38}"/>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DA8A2F2-D03F-4A53-B546-C8D79AC7D0C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
        <p:nvSpPr>
          <p:cNvPr id="9" name="Rectangle 1">
            <a:extLst>
              <a:ext uri="{FF2B5EF4-FFF2-40B4-BE49-F238E27FC236}">
                <a16:creationId xmlns:a16="http://schemas.microsoft.com/office/drawing/2014/main" id="{60EBFA14-62A5-44AB-9770-2065A5B5CEAF}"/>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Based on comments received, the response and update for the P802.1ASds PAR is noted below:</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Comment response: </a:t>
            </a:r>
            <a:r>
              <a:rPr kumimoji="0" lang="fr-CA" altLang="en-US" sz="1800" b="0" i="0" u="none" strike="noStrike" cap="none" normalizeH="0" baseline="0">
                <a:ln>
                  <a:noFill/>
                </a:ln>
                <a:solidFill>
                  <a:schemeClr val="tx1"/>
                </a:solidFill>
                <a:effectLst/>
                <a:latin typeface="Arial" panose="020B0604020202020204" pitchFamily="34" charset="0"/>
                <a:hlinkClick r:id="rId4"/>
              </a:rPr>
              <a:t>https://www.ieee802.org/1/files/public/docs2021/ds-PAR-CSD-comments-1121-v01.pdf</a:t>
            </a:r>
            <a:endParaRPr kumimoji="0" lang="fr-CA"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PAR: </a:t>
            </a:r>
            <a:r>
              <a:rPr kumimoji="0" lang="fr-CA" altLang="en-US" sz="1800" b="0" i="0" u="none" strike="noStrike" cap="none" normalizeH="0" baseline="0">
                <a:ln>
                  <a:noFill/>
                </a:ln>
                <a:solidFill>
                  <a:schemeClr val="tx1"/>
                </a:solidFill>
                <a:effectLst/>
                <a:latin typeface="Arial" panose="020B0604020202020204" pitchFamily="34" charset="0"/>
                <a:hlinkClick r:id="rId5"/>
              </a:rPr>
              <a:t>https://www.ieee802.org/1/files/public/docs2021/ds-PAR-1121-v01.pdf</a:t>
            </a:r>
            <a:endParaRPr kumimoji="0" lang="fr-CA"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CSD: </a:t>
            </a:r>
            <a:r>
              <a:rPr kumimoji="0" lang="fr-CA" altLang="en-US" sz="1800" b="0" i="0" u="none" strike="noStrike" cap="none" normalizeH="0" baseline="0">
                <a:ln>
                  <a:noFill/>
                </a:ln>
                <a:solidFill>
                  <a:schemeClr val="tx1"/>
                </a:solidFill>
                <a:effectLst/>
                <a:latin typeface="Arial" panose="020B0604020202020204" pitchFamily="34" charset="0"/>
                <a:hlinkClick r:id="rId6"/>
              </a:rPr>
              <a:t>https://www.ieee802.org/1/files/public/docs2021/ds-CSD-1121-v01.pdf</a:t>
            </a:r>
            <a:endParaRPr kumimoji="0" lang="fr-CA"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Thanks for your reviews and participation.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40091137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733D05C-79D1-4418-91A3-11A6010CD09C}"/>
              </a:ext>
            </a:extLst>
          </p:cNvPr>
          <p:cNvSpPr>
            <a:spLocks noGrp="1"/>
          </p:cNvSpPr>
          <p:nvPr>
            <p:ph type="title"/>
          </p:nvPr>
        </p:nvSpPr>
        <p:spPr>
          <a:xfrm>
            <a:off x="914402" y="685803"/>
            <a:ext cx="10361084" cy="1065213"/>
          </a:xfrm>
        </p:spPr>
        <p:txBody>
          <a:bodyPr/>
          <a:lstStyle/>
          <a:p>
            <a:r>
              <a:rPr lang="en-US" sz="2400" b="0" dirty="0"/>
              <a:t>802.3df - Amendment: Media Access Control Parameters, Physical Layers and Management Parameters for 200 Gb/s, 400 Gb/s, 800 Gb/s, and 1.6 Tb/s Operation, </a:t>
            </a:r>
            <a:r>
              <a:rPr lang="en-US" sz="2400" b="0" dirty="0">
                <a:hlinkClick r:id="rId2"/>
              </a:rPr>
              <a:t>PAR</a:t>
            </a:r>
            <a:r>
              <a:rPr lang="en-US" sz="2400" b="0" dirty="0"/>
              <a:t> and </a:t>
            </a:r>
            <a:r>
              <a:rPr lang="en-US" sz="2400" b="0" dirty="0">
                <a:hlinkClick r:id="rId3"/>
              </a:rPr>
              <a:t>CSD</a:t>
            </a:r>
            <a:endParaRPr lang="en-US" sz="2400" b="0" dirty="0"/>
          </a:p>
        </p:txBody>
      </p:sp>
      <p:sp>
        <p:nvSpPr>
          <p:cNvPr id="9" name="Rectangle 1">
            <a:extLst>
              <a:ext uri="{FF2B5EF4-FFF2-40B4-BE49-F238E27FC236}">
                <a16:creationId xmlns:a16="http://schemas.microsoft.com/office/drawing/2014/main" id="{7840529D-5C99-487E-9FA1-FC5BD4F7D2BE}"/>
              </a:ext>
            </a:extLst>
          </p:cNvPr>
          <p:cNvSpPr>
            <a:spLocks noGrp="1" noChangeArrowheads="1"/>
          </p:cNvSpPr>
          <p:nvPr>
            <p:ph idx="1"/>
          </p:nvPr>
        </p:nvSpPr>
        <p:spPr bwMode="auto">
          <a:xfrm>
            <a:off x="1024228" y="2366447"/>
            <a:ext cx="10220573" cy="3816429"/>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altLang="en-US" sz="1600" b="0" dirty="0">
                <a:latin typeface="Arial" panose="020B0604020202020204" pitchFamily="34" charset="0"/>
                <a:cs typeface="Arial" panose="020B0604020202020204" pitchFamily="34" charset="0"/>
              </a:rPr>
              <a:t>Hi Jon,</a:t>
            </a:r>
          </a:p>
          <a:p>
            <a:pPr lvl="0"/>
            <a:r>
              <a:rPr lang="en-US" altLang="en-US" sz="1600" b="0" dirty="0">
                <a:latin typeface="Arial" panose="020B0604020202020204" pitchFamily="34" charset="0"/>
                <a:cs typeface="Arial" panose="020B0604020202020204" pitchFamily="34" charset="0"/>
              </a:rPr>
              <a:t>David has delegated responding to the comments you submitted on behalf of 802.11 and yourself.</a:t>
            </a:r>
          </a:p>
          <a:p>
            <a:pPr lvl="0"/>
            <a:r>
              <a:rPr lang="en-US" altLang="en-US" sz="1600" b="0" dirty="0">
                <a:latin typeface="Arial" panose="020B0604020202020204" pitchFamily="34" charset="0"/>
                <a:cs typeface="Arial" panose="020B0604020202020204" pitchFamily="34" charset="0"/>
              </a:rPr>
              <a:t>Thank you very much for the IEEE 802.11 comment and the comment you submitted.</a:t>
            </a:r>
          </a:p>
          <a:p>
            <a:pPr lvl="0"/>
            <a:r>
              <a:rPr lang="en-US" altLang="en-US" sz="1600" b="0" dirty="0">
                <a:latin typeface="Arial" panose="020B0604020202020204" pitchFamily="34" charset="0"/>
                <a:cs typeface="Arial" panose="020B0604020202020204" pitchFamily="34" charset="0"/>
              </a:rPr>
              <a:t>Please see the responses below.</a:t>
            </a:r>
          </a:p>
          <a:p>
            <a:pPr lvl="0"/>
            <a:r>
              <a:rPr lang="en-US" altLang="en-US" sz="1600" b="0" dirty="0">
                <a:latin typeface="Arial" panose="020B0604020202020204" pitchFamily="34" charset="0"/>
                <a:cs typeface="Arial" panose="020B0604020202020204" pitchFamily="34" charset="0"/>
              </a:rPr>
              <a:t>Based on these comments and issues raised during the IEEE 802.3 Beyond 400 Gb/s Ethernet Study Group electronic meeting on 11/16/21, </a:t>
            </a:r>
          </a:p>
          <a:p>
            <a:pPr lvl="0"/>
            <a:r>
              <a:rPr lang="en-US" altLang="en-US" sz="1600" b="0" dirty="0">
                <a:latin typeface="Arial" panose="020B0604020202020204" pitchFamily="34" charset="0"/>
                <a:cs typeface="Arial" panose="020B0604020202020204" pitchFamily="34" charset="0"/>
              </a:rPr>
              <a:t>the PAR was updated and can be accessed at </a:t>
            </a:r>
          </a:p>
          <a:p>
            <a:pPr lvl="0"/>
            <a:r>
              <a:rPr lang="en-US" altLang="en-US" sz="1600" b="0" dirty="0">
                <a:latin typeface="Arial" panose="020B0604020202020204" pitchFamily="34" charset="0"/>
                <a:cs typeface="Arial" panose="020B0604020202020204" pitchFamily="34" charset="0"/>
              </a:rPr>
              <a:t>&lt; </a:t>
            </a:r>
            <a:r>
              <a:rPr lang="en-US" altLang="en-US" sz="1600" b="0" dirty="0">
                <a:latin typeface="Arial" panose="020B0604020202020204" pitchFamily="34" charset="0"/>
                <a:cs typeface="Arial" panose="020B0604020202020204" pitchFamily="34" charset="0"/>
                <a:hlinkClick r:id="rId4"/>
              </a:rPr>
              <a:t>https://mentor.ieee.org/802-ec/dcn/21/ec-21-0224-02-00EC-par-ieee-p802-3df.pdf</a:t>
            </a:r>
            <a:r>
              <a:rPr lang="en-US" altLang="en-US" sz="1600" b="0" dirty="0">
                <a:latin typeface="Arial" panose="020B0604020202020204" pitchFamily="34" charset="0"/>
                <a:cs typeface="Arial" panose="020B0604020202020204" pitchFamily="34" charset="0"/>
              </a:rPr>
              <a:t>&gt;, </a:t>
            </a:r>
          </a:p>
          <a:p>
            <a:pPr lvl="0"/>
            <a:r>
              <a:rPr lang="en-US" altLang="en-US" sz="1600" b="0" dirty="0">
                <a:latin typeface="Arial" panose="020B0604020202020204" pitchFamily="34" charset="0"/>
                <a:cs typeface="Arial" panose="020B0604020202020204" pitchFamily="34" charset="0"/>
              </a:rPr>
              <a:t>and the CSD was updated and can be accessed at </a:t>
            </a:r>
          </a:p>
          <a:p>
            <a:pPr lvl="0"/>
            <a:r>
              <a:rPr lang="en-US" altLang="en-US" sz="1600" b="0" dirty="0">
                <a:latin typeface="Arial" panose="020B0604020202020204" pitchFamily="34" charset="0"/>
                <a:cs typeface="Arial" panose="020B0604020202020204" pitchFamily="34" charset="0"/>
              </a:rPr>
              <a:t>&lt; </a:t>
            </a:r>
            <a:r>
              <a:rPr lang="en-US" altLang="en-US" sz="1600" b="0" dirty="0">
                <a:latin typeface="Arial" panose="020B0604020202020204" pitchFamily="34" charset="0"/>
                <a:cs typeface="Arial" panose="020B0604020202020204" pitchFamily="34" charset="0"/>
                <a:hlinkClick r:id="rId5"/>
              </a:rPr>
              <a:t>https://mentor.ieee.org/802-ec/dcn/21/ec-21-0225-01-00EC-csd-ieee-p802-3df.pdf</a:t>
            </a:r>
            <a:r>
              <a:rPr lang="en-US" altLang="en-US" sz="1600" b="0" dirty="0">
                <a:latin typeface="Arial" panose="020B0604020202020204" pitchFamily="34" charset="0"/>
                <a:cs typeface="Arial" panose="020B0604020202020204" pitchFamily="34" charset="0"/>
              </a:rPr>
              <a:t> &gt;.  </a:t>
            </a:r>
          </a:p>
          <a:p>
            <a:pPr lvl="0"/>
            <a:r>
              <a:rPr lang="en-US" altLang="en-US" sz="1600" b="0" dirty="0">
                <a:latin typeface="Arial" panose="020B0604020202020204" pitchFamily="34" charset="0"/>
                <a:cs typeface="Arial" panose="020B0604020202020204" pitchFamily="34" charset="0"/>
              </a:rPr>
              <a:t>Best Regards,</a:t>
            </a:r>
          </a:p>
          <a:p>
            <a:pPr lvl="0"/>
            <a:r>
              <a:rPr lang="en-US" altLang="en-US" sz="1600" b="0" dirty="0">
                <a:latin typeface="Arial" panose="020B0604020202020204" pitchFamily="34" charset="0"/>
                <a:cs typeface="Arial" panose="020B0604020202020204" pitchFamily="34" charset="0"/>
              </a:rPr>
              <a:t>John </a:t>
            </a:r>
            <a:r>
              <a:rPr lang="en-US" altLang="en-US" sz="1600" b="0" dirty="0" err="1">
                <a:latin typeface="Arial" panose="020B0604020202020204" pitchFamily="34" charset="0"/>
                <a:cs typeface="Arial" panose="020B0604020202020204" pitchFamily="34" charset="0"/>
              </a:rPr>
              <a:t>D’Ambrosia</a:t>
            </a:r>
            <a:endParaRPr lang="en-US" altLang="en-US" sz="1600" b="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33005171-E40F-4DA0-BED7-31B567127061}"/>
              </a:ext>
            </a:extLst>
          </p:cNvPr>
          <p:cNvSpPr>
            <a:spLocks noGrp="1"/>
          </p:cNvSpPr>
          <p:nvPr>
            <p:ph type="dt" idx="10"/>
          </p:nvPr>
        </p:nvSpPr>
        <p:spPr>
          <a:xfrm>
            <a:off x="914402" y="304014"/>
            <a:ext cx="1710397" cy="303208"/>
          </a:xfrm>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231FEE45-62A1-430D-93CC-F2F086BBD259}"/>
              </a:ext>
            </a:extLst>
          </p:cNvPr>
          <p:cNvSpPr>
            <a:spLocks noGrp="1"/>
          </p:cNvSpPr>
          <p:nvPr>
            <p:ph type="ftr" idx="11"/>
          </p:nvPr>
        </p:nvSpPr>
        <p:spPr>
          <a:xfrm>
            <a:off x="8760296" y="6475416"/>
            <a:ext cx="2701498" cy="276996"/>
          </a:xfrm>
        </p:spPr>
        <p:txBody>
          <a:bodyPr/>
          <a:lstStyle/>
          <a:p>
            <a:r>
              <a:rPr lang="en-US"/>
              <a:t>Jon Rosdahl (Qualcomm)</a:t>
            </a:r>
          </a:p>
        </p:txBody>
      </p:sp>
      <p:sp>
        <p:nvSpPr>
          <p:cNvPr id="6" name="Slide Number Placeholder 5">
            <a:extLst>
              <a:ext uri="{FF2B5EF4-FFF2-40B4-BE49-F238E27FC236}">
                <a16:creationId xmlns:a16="http://schemas.microsoft.com/office/drawing/2014/main" id="{1E53E26C-7C48-41C0-8EB5-C019953A1BD1}"/>
              </a:ext>
            </a:extLst>
          </p:cNvPr>
          <p:cNvSpPr>
            <a:spLocks noGrp="1"/>
          </p:cNvSpPr>
          <p:nvPr>
            <p:ph type="sldNum" idx="12"/>
          </p:nvPr>
        </p:nvSpPr>
        <p:spPr>
          <a:xfrm>
            <a:off x="5793320" y="6475416"/>
            <a:ext cx="878744" cy="382584"/>
          </a:xfrm>
        </p:spPr>
        <p:txBody>
          <a:bodyPr/>
          <a:lstStyle/>
          <a:p>
            <a:r>
              <a:rPr lang="en-US" altLang="en-US"/>
              <a:t>Slide </a:t>
            </a:r>
            <a:fld id="{3A4934C6-33C0-44EA-8053-B7FE352B788A}" type="slidenum">
              <a:rPr lang="en-US" altLang="en-US" smtClean="0"/>
              <a:pPr/>
              <a:t>26</a:t>
            </a:fld>
            <a:endParaRPr lang="en-US" altLang="en-US"/>
          </a:p>
        </p:txBody>
      </p:sp>
    </p:spTree>
    <p:extLst>
      <p:ext uri="{BB962C8B-B14F-4D97-AF65-F5344CB8AC3E}">
        <p14:creationId xmlns:p14="http://schemas.microsoft.com/office/powerpoint/2010/main" val="1018750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2A5B39-EC22-433C-B7AC-FEC35C4E5DE5}"/>
              </a:ext>
            </a:extLst>
          </p:cNvPr>
          <p:cNvSpPr>
            <a:spLocks noGrp="1"/>
          </p:cNvSpPr>
          <p:nvPr>
            <p:ph idx="1"/>
          </p:nvPr>
        </p:nvSpPr>
        <p:spPr>
          <a:xfrm>
            <a:off x="920249" y="2166345"/>
            <a:ext cx="10361084" cy="4113213"/>
          </a:xfrm>
        </p:spPr>
        <p:txBody>
          <a:bodyPr/>
          <a:lstStyle/>
          <a:p>
            <a:r>
              <a:rPr lang="en-US" dirty="0"/>
              <a:t>Comment #1 (from 802.11):</a:t>
            </a:r>
          </a:p>
          <a:p>
            <a:r>
              <a:rPr lang="en-US" dirty="0"/>
              <a:t>·       PAR</a:t>
            </a:r>
          </a:p>
          <a:p>
            <a:pPr lvl="1"/>
            <a:r>
              <a:rPr lang="en-US" dirty="0"/>
              <a:t>·       5.2.b – Change “;” to ,” (This is a simple list of 3 items and a comma should be ok.  -- Use a semicolon to join two related independent clauses in place of a comma and a coordinating conjunction (and, but, or, nor, for, so, yet). Make sure when you use the semicolon that the connection between the two independent clauses is clear without the coordinating conjunction.)</a:t>
            </a:r>
          </a:p>
          <a:p>
            <a:r>
              <a:rPr lang="en-US" dirty="0"/>
              <a:t>·       CSD: No Comments</a:t>
            </a:r>
          </a:p>
          <a:p>
            <a:r>
              <a:rPr lang="en-US" dirty="0"/>
              <a:t>·       Response</a:t>
            </a:r>
          </a:p>
          <a:p>
            <a:pPr lvl="1"/>
            <a:r>
              <a:rPr lang="en-US" dirty="0"/>
              <a:t>·       Accept.  In PAR 5.2.b change “ ; ” to “ , “</a:t>
            </a:r>
          </a:p>
        </p:txBody>
      </p:sp>
      <p:sp>
        <p:nvSpPr>
          <p:cNvPr id="4" name="Date Placeholder 3">
            <a:extLst>
              <a:ext uri="{FF2B5EF4-FFF2-40B4-BE49-F238E27FC236}">
                <a16:creationId xmlns:a16="http://schemas.microsoft.com/office/drawing/2014/main" id="{0881F81E-53FE-45C9-9808-3EE037E2A9DA}"/>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729A9645-E0C7-406B-A241-57426334574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C0F1C2F-AC35-4BB3-A55A-30A246029696}"/>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Title 6">
            <a:extLst>
              <a:ext uri="{FF2B5EF4-FFF2-40B4-BE49-F238E27FC236}">
                <a16:creationId xmlns:a16="http://schemas.microsoft.com/office/drawing/2014/main" id="{61806CF4-2411-4DC8-854A-281403E1BC30}"/>
              </a:ext>
            </a:extLst>
          </p:cNvPr>
          <p:cNvSpPr>
            <a:spLocks noGrp="1"/>
          </p:cNvSpPr>
          <p:nvPr>
            <p:ph type="title"/>
          </p:nvPr>
        </p:nvSpPr>
        <p:spPr>
          <a:xfrm>
            <a:off x="914402" y="685803"/>
            <a:ext cx="10361084" cy="654965"/>
          </a:xfrm>
        </p:spPr>
        <p:txBody>
          <a:bodyPr/>
          <a:lstStyle/>
          <a:p>
            <a:r>
              <a:rPr lang="en-US" dirty="0"/>
              <a:t>802.3df - response</a:t>
            </a:r>
          </a:p>
        </p:txBody>
      </p:sp>
    </p:spTree>
    <p:extLst>
      <p:ext uri="{BB962C8B-B14F-4D97-AF65-F5344CB8AC3E}">
        <p14:creationId xmlns:p14="http://schemas.microsoft.com/office/powerpoint/2010/main" val="3194786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B89DC-5265-48DB-A30D-4290B8A4F6F1}"/>
              </a:ext>
            </a:extLst>
          </p:cNvPr>
          <p:cNvSpPr>
            <a:spLocks noGrp="1"/>
          </p:cNvSpPr>
          <p:nvPr>
            <p:ph type="title"/>
          </p:nvPr>
        </p:nvSpPr>
        <p:spPr>
          <a:xfrm>
            <a:off x="914402" y="685803"/>
            <a:ext cx="10361084" cy="582957"/>
          </a:xfrm>
        </p:spPr>
        <p:txBody>
          <a:bodyPr/>
          <a:lstStyle/>
          <a:p>
            <a:r>
              <a:rPr lang="en-US" sz="2400" dirty="0"/>
              <a:t>802.3df – response (2)</a:t>
            </a:r>
          </a:p>
        </p:txBody>
      </p:sp>
      <p:sp>
        <p:nvSpPr>
          <p:cNvPr id="3" name="Content Placeholder 2">
            <a:extLst>
              <a:ext uri="{FF2B5EF4-FFF2-40B4-BE49-F238E27FC236}">
                <a16:creationId xmlns:a16="http://schemas.microsoft.com/office/drawing/2014/main" id="{E969C6EB-2DEA-4DD5-9070-33474C05D417}"/>
              </a:ext>
            </a:extLst>
          </p:cNvPr>
          <p:cNvSpPr>
            <a:spLocks noGrp="1"/>
          </p:cNvSpPr>
          <p:nvPr>
            <p:ph idx="1"/>
          </p:nvPr>
        </p:nvSpPr>
        <p:spPr>
          <a:xfrm>
            <a:off x="914402" y="1268761"/>
            <a:ext cx="10361084" cy="4825654"/>
          </a:xfrm>
        </p:spPr>
        <p:txBody>
          <a:bodyPr/>
          <a:lstStyle/>
          <a:p>
            <a:r>
              <a:rPr lang="en-US" dirty="0"/>
              <a:t>Comment #2 (from Jon Rosdahl)</a:t>
            </a:r>
          </a:p>
          <a:p>
            <a:r>
              <a:rPr lang="en-US" dirty="0"/>
              <a:t>·       PAR</a:t>
            </a:r>
          </a:p>
          <a:p>
            <a:pPr marL="800100" lvl="1" indent="-342900">
              <a:buFont typeface="Arial" panose="020B0604020202020204" pitchFamily="34" charset="0"/>
              <a:buChar char="•"/>
            </a:pPr>
            <a:r>
              <a:rPr lang="en-US" dirty="0"/>
              <a:t>If in 5.2a, you define MAC and PHY acronyms, so in 5.2b you could use MAC and PHY rather then spell them out... </a:t>
            </a:r>
          </a:p>
          <a:p>
            <a:pPr marL="800100" lvl="1" indent="-342900">
              <a:buFont typeface="Arial" panose="020B0604020202020204" pitchFamily="34" charset="0"/>
              <a:buChar char="•"/>
            </a:pPr>
            <a:r>
              <a:rPr lang="en-US" dirty="0"/>
              <a:t>Also, I note that you do repeat the MAC definition, but did not for the PHY (physical Layer).  Also, not sure why the semicolon, (I note that I am not expert on the use.)</a:t>
            </a:r>
          </a:p>
          <a:p>
            <a:pPr marL="800100" lvl="1" indent="-342900">
              <a:buFont typeface="Arial" panose="020B0604020202020204" pitchFamily="34" charset="0"/>
              <a:buChar char="•"/>
            </a:pPr>
            <a:r>
              <a:rPr lang="en-US" dirty="0"/>
              <a:t>What is in 5.2b: </a:t>
            </a:r>
          </a:p>
          <a:p>
            <a:pPr marL="1200150" lvl="2" indent="-342900">
              <a:buFont typeface="Arial" panose="020B0604020202020204" pitchFamily="34" charset="0"/>
              <a:buChar char="•"/>
            </a:pPr>
            <a:r>
              <a:rPr lang="en-US" dirty="0"/>
              <a:t>"Define Ethernet Media Access Control (MAC) parameters, physical layer specifications; and management parameters“</a:t>
            </a:r>
          </a:p>
          <a:p>
            <a:pPr marL="800100" lvl="1" indent="-342900">
              <a:buFont typeface="Arial" panose="020B0604020202020204" pitchFamily="34" charset="0"/>
              <a:buChar char="•"/>
            </a:pPr>
            <a:r>
              <a:rPr lang="en-US" dirty="0"/>
              <a:t>Suggest:</a:t>
            </a:r>
          </a:p>
          <a:p>
            <a:pPr marL="1200150" lvl="2" indent="-342900">
              <a:buFont typeface="Arial" panose="020B0604020202020204" pitchFamily="34" charset="0"/>
              <a:buChar char="•"/>
            </a:pPr>
            <a:r>
              <a:rPr lang="en-US" dirty="0"/>
              <a:t>"5.2b: Define Ethernet MAC and PHY layer specifications and management parameters....."</a:t>
            </a:r>
          </a:p>
          <a:p>
            <a:r>
              <a:rPr lang="en-US" dirty="0"/>
              <a:t>·       CSD – No comments</a:t>
            </a:r>
          </a:p>
        </p:txBody>
      </p:sp>
      <p:sp>
        <p:nvSpPr>
          <p:cNvPr id="4" name="Date Placeholder 3">
            <a:extLst>
              <a:ext uri="{FF2B5EF4-FFF2-40B4-BE49-F238E27FC236}">
                <a16:creationId xmlns:a16="http://schemas.microsoft.com/office/drawing/2014/main" id="{A2F47A1A-4A7B-4EDE-9393-C1EF9183945B}"/>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AAE90220-F0AB-43B9-8D12-58476F0667A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786F2AC-F503-49E3-9B0A-DD8EFA253B8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5822629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A0422-8F98-4F78-B2C2-00901E967129}"/>
              </a:ext>
            </a:extLst>
          </p:cNvPr>
          <p:cNvSpPr>
            <a:spLocks noGrp="1"/>
          </p:cNvSpPr>
          <p:nvPr>
            <p:ph type="title"/>
          </p:nvPr>
        </p:nvSpPr>
        <p:spPr>
          <a:xfrm>
            <a:off x="914402" y="685803"/>
            <a:ext cx="10361084" cy="510949"/>
          </a:xfrm>
        </p:spPr>
        <p:txBody>
          <a:bodyPr/>
          <a:lstStyle/>
          <a:p>
            <a:r>
              <a:rPr lang="en-US" sz="2400" dirty="0"/>
              <a:t>802.3df – response (3)</a:t>
            </a:r>
          </a:p>
        </p:txBody>
      </p:sp>
      <p:sp>
        <p:nvSpPr>
          <p:cNvPr id="3" name="Content Placeholder 2">
            <a:extLst>
              <a:ext uri="{FF2B5EF4-FFF2-40B4-BE49-F238E27FC236}">
                <a16:creationId xmlns:a16="http://schemas.microsoft.com/office/drawing/2014/main" id="{51C04748-81AD-4F9F-BE38-E161F29B3680}"/>
              </a:ext>
            </a:extLst>
          </p:cNvPr>
          <p:cNvSpPr>
            <a:spLocks noGrp="1"/>
          </p:cNvSpPr>
          <p:nvPr>
            <p:ph idx="1"/>
          </p:nvPr>
        </p:nvSpPr>
        <p:spPr>
          <a:xfrm>
            <a:off x="914402" y="1275333"/>
            <a:ext cx="10361084" cy="4819081"/>
          </a:xfrm>
        </p:spPr>
        <p:txBody>
          <a:bodyPr/>
          <a:lstStyle/>
          <a:p>
            <a:pPr>
              <a:buFont typeface="Wingdings" panose="05000000000000000000" pitchFamily="2" charset="2"/>
              <a:buChar char="§"/>
            </a:pPr>
            <a:r>
              <a:rPr lang="en-US" dirty="0"/>
              <a:t>Response</a:t>
            </a:r>
          </a:p>
          <a:p>
            <a:pPr lvl="1">
              <a:buFont typeface="Wingdings" panose="05000000000000000000" pitchFamily="2" charset="2"/>
              <a:buChar char="§"/>
            </a:pPr>
            <a:r>
              <a:rPr lang="en-US" sz="2400" dirty="0"/>
              <a:t>Accept in principle.</a:t>
            </a:r>
          </a:p>
          <a:p>
            <a:pPr lvl="2">
              <a:buFont typeface="Wingdings" panose="05000000000000000000" pitchFamily="2" charset="2"/>
              <a:buChar char="§"/>
            </a:pPr>
            <a:r>
              <a:rPr lang="en-US" sz="2400" dirty="0"/>
              <a:t>It is correct that the MAC acronym is spelled out, but the use of  “physical layer” in 5.2.b is referring to the physical layer of the ISO/IEC Open Systems Interconnection (OSI) reference model.  In IEEE Std 802.3TM-2018, a PHY is the portion of the Physical Layer between the Medium Dependent Interface (MDI) and the Media Independent Interface (MII).  Making the proposed change for PHY would substantially reduce the proposed scope of the project.</a:t>
            </a:r>
          </a:p>
        </p:txBody>
      </p:sp>
      <p:sp>
        <p:nvSpPr>
          <p:cNvPr id="4" name="Date Placeholder 3">
            <a:extLst>
              <a:ext uri="{FF2B5EF4-FFF2-40B4-BE49-F238E27FC236}">
                <a16:creationId xmlns:a16="http://schemas.microsoft.com/office/drawing/2014/main" id="{4F65ECDE-3883-45B0-8CA9-0B46ABC97A72}"/>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7A863224-DACC-44E9-B7C9-FF4DACCA4D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D1C794E-1539-4711-ADC8-4E4543A933C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064257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2021 November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closing IEEE 802 LMSC meeting 19 November 2021 electronic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5 October 2021, </a:t>
            </a:r>
            <a:r>
              <a:rPr lang="en-US" sz="1800" dirty="0" err="1"/>
              <a:t>AoE</a:t>
            </a:r>
            <a:r>
              <a:rPr lang="en-US" sz="1800" dirty="0"/>
              <a:t>.</a:t>
            </a:r>
          </a:p>
          <a:p>
            <a:r>
              <a:rPr lang="en-US" sz="1800" dirty="0"/>
              <a:t>	2. Working Groups, other than the proposing Working Group, shall express concerns to the proposing Working Group as soon as possible and shall submit comments to the proposing Working Group and the IEEE 802 LMSC by e-mail not later than 10 November 2021, </a:t>
            </a:r>
            <a:r>
              <a:rPr lang="en-US" sz="1800" dirty="0" err="1"/>
              <a:t>AoE</a:t>
            </a:r>
            <a:r>
              <a:rPr lang="en-US" sz="1800" dirty="0"/>
              <a:t>. </a:t>
            </a:r>
          </a:p>
          <a:p>
            <a:r>
              <a:rPr lang="en-US" sz="1800" dirty="0"/>
              <a:t>	3. The proposing Working Group shall post a response to commenting Working Group and to the IEEE 802 LMSC together with a Final PAR on a public website and circulate the relevant URL on the IEEE 802 LMSC reflector not later than 17 November 2021, </a:t>
            </a:r>
            <a:r>
              <a:rPr lang="en-US" sz="1800" dirty="0" err="1"/>
              <a:t>AoE</a:t>
            </a:r>
            <a:endParaRPr lang="en-US" sz="1800" dirty="0"/>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Monday/Tuesday: 8 &amp; 9 November  2021- 13:30-15:30 ET ( 18:30-20:30 UTC)</a:t>
            </a:r>
          </a:p>
          <a:p>
            <a:pPr lvl="1">
              <a:buAutoNum type="arabicPeriod"/>
            </a:pPr>
            <a:r>
              <a:rPr lang="en-US" sz="1800" dirty="0"/>
              <a:t>Thursday: 18 November 2021 - 9:00-10:00 ET (13:00-14:00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November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0D098-0C45-438D-9C5D-A1A32948BD67}"/>
              </a:ext>
            </a:extLst>
          </p:cNvPr>
          <p:cNvSpPr>
            <a:spLocks noGrp="1"/>
          </p:cNvSpPr>
          <p:nvPr>
            <p:ph type="title"/>
          </p:nvPr>
        </p:nvSpPr>
        <p:spPr/>
        <p:txBody>
          <a:bodyPr/>
          <a:lstStyle/>
          <a:p>
            <a:r>
              <a:rPr lang="en-US" dirty="0"/>
              <a:t>802.3df – response (4)</a:t>
            </a:r>
          </a:p>
        </p:txBody>
      </p:sp>
      <p:sp>
        <p:nvSpPr>
          <p:cNvPr id="3" name="Content Placeholder 2">
            <a:extLst>
              <a:ext uri="{FF2B5EF4-FFF2-40B4-BE49-F238E27FC236}">
                <a16:creationId xmlns:a16="http://schemas.microsoft.com/office/drawing/2014/main" id="{FC50C13B-9922-483C-AC76-7F72EB09B1B5}"/>
              </a:ext>
            </a:extLst>
          </p:cNvPr>
          <p:cNvSpPr>
            <a:spLocks noGrp="1"/>
          </p:cNvSpPr>
          <p:nvPr>
            <p:ph idx="1"/>
          </p:nvPr>
        </p:nvSpPr>
        <p:spPr>
          <a:xfrm>
            <a:off x="914402" y="1556793"/>
            <a:ext cx="10361084" cy="4918624"/>
          </a:xfrm>
        </p:spPr>
        <p:txBody>
          <a:bodyPr/>
          <a:lstStyle/>
          <a:p>
            <a:pPr lvl="1">
              <a:buFont typeface="Wingdings" panose="05000000000000000000" pitchFamily="2" charset="2"/>
              <a:buChar char="§"/>
            </a:pPr>
            <a:r>
              <a:rPr lang="en-US" sz="2400" dirty="0"/>
              <a:t>Change the text in PAR 5.2.b</a:t>
            </a:r>
          </a:p>
          <a:p>
            <a:pPr lvl="2">
              <a:buFont typeface="Wingdings" panose="05000000000000000000" pitchFamily="2" charset="2"/>
              <a:buChar char="§"/>
            </a:pPr>
            <a:r>
              <a:rPr lang="en-US" sz="2000" dirty="0"/>
              <a:t>The text “Define Ethernet Media Access Control (MAC) parameters, physical layer specifications; and management parameters for the transfer of Ethernet format frames at 800 Gb/s and 1.6 Tb/s over copper, multi-mode fiber, and single-mode fiber, and use this work to define derivative physical layer specifications and management parameters for the transfer of Ethernet format frames at 200 Gb/s and 400 Gb/s.”</a:t>
            </a:r>
          </a:p>
          <a:p>
            <a:pPr lvl="1">
              <a:buFont typeface="Wingdings" panose="05000000000000000000" pitchFamily="2" charset="2"/>
              <a:buChar char="§"/>
            </a:pPr>
            <a:r>
              <a:rPr lang="en-US" sz="2400" dirty="0"/>
              <a:t>to read</a:t>
            </a:r>
          </a:p>
          <a:p>
            <a:pPr lvl="2">
              <a:buFont typeface="Wingdings" panose="05000000000000000000" pitchFamily="2" charset="2"/>
              <a:buChar char="§"/>
            </a:pPr>
            <a:r>
              <a:rPr lang="en-US" sz="2000" dirty="0"/>
              <a:t>“Define Ethernet MAC parameters, physical layer specifications, and management parameters for the transfer of Ethernet format frames at 800 Gb/s and 1.6 Tb/s over copper, multi-mode fiber, and single-mode fiber, and use this work to define derivative physical layer specifications and management parameters for the transfer of Ethernet format frames at 200 Gb/s and 400 Gb/s.”</a:t>
            </a:r>
          </a:p>
        </p:txBody>
      </p:sp>
      <p:sp>
        <p:nvSpPr>
          <p:cNvPr id="4" name="Date Placeholder 3">
            <a:extLst>
              <a:ext uri="{FF2B5EF4-FFF2-40B4-BE49-F238E27FC236}">
                <a16:creationId xmlns:a16="http://schemas.microsoft.com/office/drawing/2014/main" id="{11F51C2C-D526-4116-B0B8-C5CE1ECA406C}"/>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1A07D93D-C414-4E0B-A344-1266E1FD7D1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2BB1C7C-10A0-4A5D-8A84-058E3EC2110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7623291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FC19E2-5FE8-4F6D-96C4-6DF04A81C249}"/>
              </a:ext>
            </a:extLst>
          </p:cNvPr>
          <p:cNvSpPr>
            <a:spLocks noGrp="1"/>
          </p:cNvSpPr>
          <p:nvPr>
            <p:ph type="title"/>
          </p:nvPr>
        </p:nvSpPr>
        <p:spPr>
          <a:xfrm>
            <a:off x="914402" y="685804"/>
            <a:ext cx="10361084" cy="914396"/>
          </a:xfrm>
        </p:spPr>
        <p:txBody>
          <a:bodyPr/>
          <a:lstStyle/>
          <a:p>
            <a:r>
              <a:rPr lang="en-US" sz="2400" b="0" i="0" dirty="0">
                <a:solidFill>
                  <a:srgbClr val="000000"/>
                </a:solidFill>
                <a:effectLst/>
                <a:latin typeface="Times New Roman" panose="02020603050405020304" pitchFamily="18" charset="0"/>
              </a:rPr>
              <a:t>802.15ma - Standard for High Data Rate Wireless Multi-Media Networks - Revision to IEEE Standard 802.15.3-2016, </a:t>
            </a:r>
            <a:r>
              <a:rPr lang="en-US" sz="2400" b="0" i="0" dirty="0">
                <a:solidFill>
                  <a:srgbClr val="000000"/>
                </a:solidFill>
                <a:effectLst/>
                <a:latin typeface="Times New Roman" panose="02020603050405020304" pitchFamily="18" charset="0"/>
                <a:hlinkClick r:id="rId2"/>
              </a:rPr>
              <a:t>PAR</a:t>
            </a:r>
            <a:r>
              <a:rPr lang="en-US" sz="2400" b="0" i="0" dirty="0">
                <a:solidFill>
                  <a:srgbClr val="000000"/>
                </a:solidFill>
                <a:effectLst/>
                <a:latin typeface="Times New Roman" panose="02020603050405020304" pitchFamily="18" charset="0"/>
              </a:rPr>
              <a:t> and </a:t>
            </a:r>
            <a:r>
              <a:rPr lang="en-US" sz="2400" b="0" i="0" dirty="0">
                <a:solidFill>
                  <a:srgbClr val="000000"/>
                </a:solidFill>
                <a:effectLst/>
                <a:latin typeface="Times New Roman" panose="02020603050405020304" pitchFamily="18" charset="0"/>
                <a:hlinkClick r:id="rId3"/>
              </a:rPr>
              <a:t>CSD</a:t>
            </a:r>
            <a:endParaRPr lang="en-US" sz="2400" dirty="0"/>
          </a:p>
        </p:txBody>
      </p:sp>
      <p:sp>
        <p:nvSpPr>
          <p:cNvPr id="8" name="Content Placeholder 7">
            <a:extLst>
              <a:ext uri="{FF2B5EF4-FFF2-40B4-BE49-F238E27FC236}">
                <a16:creationId xmlns:a16="http://schemas.microsoft.com/office/drawing/2014/main" id="{175EDA51-93EE-4E8B-9309-1A3F57C3192D}"/>
              </a:ext>
            </a:extLst>
          </p:cNvPr>
          <p:cNvSpPr>
            <a:spLocks noGrp="1"/>
          </p:cNvSpPr>
          <p:nvPr>
            <p:ph idx="1"/>
          </p:nvPr>
        </p:nvSpPr>
        <p:spPr>
          <a:xfrm>
            <a:off x="914402" y="1600200"/>
            <a:ext cx="10547392" cy="4875215"/>
          </a:xfrm>
        </p:spPr>
        <p:txBody>
          <a:bodyPr/>
          <a:lstStyle/>
          <a:p>
            <a:r>
              <a:rPr lang="en-US" sz="2000" dirty="0"/>
              <a:t>No Official Response received by the deadline from 802.15</a:t>
            </a:r>
          </a:p>
        </p:txBody>
      </p:sp>
      <p:sp>
        <p:nvSpPr>
          <p:cNvPr id="4" name="Date Placeholder 3">
            <a:extLst>
              <a:ext uri="{FF2B5EF4-FFF2-40B4-BE49-F238E27FC236}">
                <a16:creationId xmlns:a16="http://schemas.microsoft.com/office/drawing/2014/main" id="{4FDE0341-4576-481D-8FBB-F51CF424A0D5}"/>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6AF7278F-0635-4A96-A09B-8EE1CC4E7EE2}"/>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4EBAF07B-4226-4639-8410-D4019A46B4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31</a:t>
            </a:fld>
            <a:endParaRPr lang="en-US" altLang="en-US">
              <a:solidFill>
                <a:srgbClr val="000000"/>
              </a:solidFill>
            </a:endParaRPr>
          </a:p>
        </p:txBody>
      </p:sp>
    </p:spTree>
    <p:extLst>
      <p:ext uri="{BB962C8B-B14F-4D97-AF65-F5344CB8AC3E}">
        <p14:creationId xmlns:p14="http://schemas.microsoft.com/office/powerpoint/2010/main" val="33451889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3B1D5-2AA0-494F-8551-F06A58B14DDB}"/>
              </a:ext>
            </a:extLst>
          </p:cNvPr>
          <p:cNvSpPr>
            <a:spLocks noGrp="1"/>
          </p:cNvSpPr>
          <p:nvPr>
            <p:ph type="title"/>
          </p:nvPr>
        </p:nvSpPr>
        <p:spPr/>
        <p:txBody>
          <a:bodyPr/>
          <a:lstStyle/>
          <a:p>
            <a:r>
              <a:rPr lang="en-US" dirty="0"/>
              <a:t>802.15ma Motion sent to 802 EC Agenda</a:t>
            </a:r>
          </a:p>
        </p:txBody>
      </p:sp>
      <p:sp>
        <p:nvSpPr>
          <p:cNvPr id="4" name="Date Placeholder 3">
            <a:extLst>
              <a:ext uri="{FF2B5EF4-FFF2-40B4-BE49-F238E27FC236}">
                <a16:creationId xmlns:a16="http://schemas.microsoft.com/office/drawing/2014/main" id="{E5435121-84A7-4B88-BEFA-3358F1AE646B}"/>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FD48E87A-C742-4230-BAC2-4C3BC402E00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07041F1-372B-4418-BAC6-2FC16C7F1FC3}"/>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7" name="Rectangle 1">
            <a:extLst>
              <a:ext uri="{FF2B5EF4-FFF2-40B4-BE49-F238E27FC236}">
                <a16:creationId xmlns:a16="http://schemas.microsoft.com/office/drawing/2014/main" id="{B8C3B57D-E777-489E-BA32-1616F16771DB}"/>
              </a:ext>
            </a:extLst>
          </p:cNvPr>
          <p:cNvSpPr>
            <a:spLocks noGrp="1" noChangeArrowheads="1"/>
          </p:cNvSpPr>
          <p:nvPr>
            <p:ph idx="1"/>
          </p:nvPr>
        </p:nvSpPr>
        <p:spPr bwMode="auto">
          <a:xfrm>
            <a:off x="914403" y="2468160"/>
            <a:ext cx="10361084"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sng" strike="noStrike" cap="none" normalizeH="0" baseline="0" dirty="0">
                <a:ln>
                  <a:noFill/>
                </a:ln>
                <a:solidFill>
                  <a:srgbClr val="1F497D"/>
                </a:solidFill>
                <a:effectLst/>
                <a:cs typeface="Calibri" panose="020F0502020204030204" pitchFamily="34" charset="0"/>
              </a:rPr>
              <a:t>SG15.3ma PAR Approval</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1F497D"/>
                </a:solidFill>
                <a:effectLst/>
              </a:rPr>
              <a:t>Approve forwarding &lt;SG15.3ma&gt; PAR documentation in </a:t>
            </a:r>
            <a:r>
              <a:rPr kumimoji="0" lang="en-US" altLang="en-US" sz="2000" b="1" i="0" u="none" strike="noStrike" cap="none" normalizeH="0" baseline="0" dirty="0">
                <a:ln>
                  <a:noFill/>
                </a:ln>
                <a:solidFill>
                  <a:srgbClr val="FF9300"/>
                </a:solidFill>
                <a:effectLst/>
                <a:hlinkClick r:id="rId3"/>
              </a:rPr>
              <a:t>https://mentor.ieee.org/802.15/dcn/21/15-21-0475-05-03ma-draft-par-15-3ma.pdf</a:t>
            </a:r>
            <a:r>
              <a:rPr kumimoji="0" lang="en-US" altLang="en-US" sz="2000" b="1" i="0" u="none" strike="noStrike" cap="none" normalizeH="0" baseline="0" dirty="0">
                <a:ln>
                  <a:noFill/>
                </a:ln>
                <a:solidFill>
                  <a:srgbClr val="FF9300"/>
                </a:solidFill>
                <a:effectLst/>
              </a:rPr>
              <a:t> </a:t>
            </a:r>
            <a:r>
              <a:rPr kumimoji="0" lang="en-US" altLang="en-US" sz="2000" b="1" i="0" u="none" strike="noStrike" cap="none" normalizeH="0" baseline="0" dirty="0">
                <a:ln>
                  <a:noFill/>
                </a:ln>
                <a:solidFill>
                  <a:srgbClr val="1F497D"/>
                </a:solidFill>
                <a:effectLst/>
                <a:cs typeface="Calibri" panose="020F0502020204030204" pitchFamily="34" charset="0"/>
              </a:rPr>
              <a:t>to </a:t>
            </a:r>
            <a:r>
              <a:rPr kumimoji="0" lang="en-US" altLang="en-US" sz="2000" b="1" i="0" u="none" strike="noStrike" cap="none" normalizeH="0" baseline="0" dirty="0" err="1">
                <a:ln>
                  <a:noFill/>
                </a:ln>
                <a:solidFill>
                  <a:srgbClr val="1F497D"/>
                </a:solidFill>
                <a:effectLst/>
                <a:cs typeface="Calibri" panose="020F0502020204030204" pitchFamily="34" charset="0"/>
              </a:rPr>
              <a:t>NesCom</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1F497D"/>
                </a:solidFill>
                <a:effectLst/>
              </a:rPr>
              <a:t>Approve CSD documentation in </a:t>
            </a:r>
            <a:r>
              <a:rPr kumimoji="0" lang="en-US" altLang="en-US" sz="2000" b="1" i="0" u="none" strike="noStrike" cap="none" normalizeH="0" baseline="0" dirty="0">
                <a:ln>
                  <a:noFill/>
                </a:ln>
                <a:solidFill>
                  <a:srgbClr val="FF9300"/>
                </a:solidFill>
                <a:effectLst/>
              </a:rPr>
              <a:t>https://</a:t>
            </a:r>
            <a:r>
              <a:rPr kumimoji="0" lang="en-US" altLang="en-US" sz="2000" b="1" i="0" u="none" strike="noStrike" cap="none" normalizeH="0" baseline="0" dirty="0">
                <a:ln>
                  <a:noFill/>
                </a:ln>
                <a:solidFill>
                  <a:srgbClr val="FF9300"/>
                </a:solidFill>
                <a:effectLst/>
                <a:hlinkClick r:id="rId4"/>
              </a:rPr>
              <a:t>mentor.ieee.org</a:t>
            </a:r>
            <a:r>
              <a:rPr kumimoji="0" lang="en-US" altLang="en-US" sz="2000" b="1" i="0" u="none" strike="noStrike" cap="none" normalizeH="0" baseline="0" dirty="0">
                <a:ln>
                  <a:noFill/>
                </a:ln>
                <a:solidFill>
                  <a:srgbClr val="FF9300"/>
                </a:solidFill>
                <a:effectLst/>
              </a:rPr>
              <a:t>/802.15/dcn/21/15-21-0477-04-03ma-draft-csd-15-3ma.docx</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000" b="1" i="0" u="none" strike="noStrike" cap="none" normalizeH="0" baseline="0" dirty="0">
                <a:ln>
                  <a:noFill/>
                </a:ln>
                <a:solidFill>
                  <a:schemeClr val="tx1"/>
                </a:solidFill>
                <a:effectLst/>
              </a:rPr>
            </a:br>
            <a:r>
              <a:rPr kumimoji="0" lang="en-US" altLang="en-US" sz="2000" b="1" i="0" u="none" strike="noStrike" cap="none" normalizeH="0" baseline="0" dirty="0">
                <a:ln>
                  <a:noFill/>
                </a:ln>
                <a:solidFill>
                  <a:srgbClr val="1F497D"/>
                </a:solidFill>
                <a:effectLst/>
              </a:rPr>
              <a:t>Moved: Kinney  Seconded: Godfrey</a:t>
            </a:r>
            <a:br>
              <a:rPr kumimoji="0" lang="en-US" altLang="en-US" sz="2000" b="1" i="0" u="none" strike="noStrike" cap="none" normalizeH="0" baseline="0" dirty="0">
                <a:ln>
                  <a:noFill/>
                </a:ln>
                <a:solidFill>
                  <a:schemeClr val="tx1"/>
                </a:solidFill>
                <a:effectLst/>
              </a:rPr>
            </a:br>
            <a:r>
              <a:rPr kumimoji="0" lang="en-US" altLang="en-US" sz="2000" b="1" i="0" u="none" strike="noStrike" cap="none" normalizeH="0" baseline="0" dirty="0">
                <a:ln>
                  <a:noFill/>
                </a:ln>
                <a:solidFill>
                  <a:srgbClr val="1F497D"/>
                </a:solidFill>
                <a:effectLst/>
              </a:rPr>
              <a:t>Results: &lt;Y&gt;,&lt;N&gt;,&lt;A&gt;</a:t>
            </a:r>
            <a:br>
              <a:rPr kumimoji="0" lang="en-US" altLang="en-US" sz="2000" b="1" i="0" u="none" strike="noStrike" cap="none" normalizeH="0" baseline="0" dirty="0">
                <a:ln>
                  <a:noFill/>
                </a:ln>
                <a:solidFill>
                  <a:schemeClr val="tx1"/>
                </a:solidFill>
                <a:effectLst/>
              </a:rPr>
            </a:br>
            <a:r>
              <a:rPr kumimoji="0" lang="en-US" altLang="en-US" sz="2000" b="1" i="0" u="none" strike="noStrike" cap="none" normalizeH="0" baseline="0" dirty="0">
                <a:ln>
                  <a:noFill/>
                </a:ln>
                <a:solidFill>
                  <a:srgbClr val="1F497D"/>
                </a:solidFill>
                <a:effectLst/>
              </a:rPr>
              <a:t>802.15 WG vote result: 45/0/6 (Y/N/A)</a:t>
            </a:r>
            <a:endParaRPr kumimoji="0" lang="en-US" altLang="en-US" sz="2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146479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FC19E2-5FE8-4F6D-96C4-6DF04A81C249}"/>
              </a:ext>
            </a:extLst>
          </p:cNvPr>
          <p:cNvSpPr>
            <a:spLocks noGrp="1"/>
          </p:cNvSpPr>
          <p:nvPr>
            <p:ph type="title"/>
          </p:nvPr>
        </p:nvSpPr>
        <p:spPr>
          <a:xfrm>
            <a:off x="914402" y="685804"/>
            <a:ext cx="10361084" cy="914396"/>
          </a:xfrm>
        </p:spPr>
        <p:txBody>
          <a:bodyPr/>
          <a:lstStyle/>
          <a:p>
            <a:r>
              <a:rPr lang="en-US" sz="2400" b="0" i="0" dirty="0">
                <a:solidFill>
                  <a:srgbClr val="000000"/>
                </a:solidFill>
                <a:effectLst/>
                <a:latin typeface="Times New Roman" panose="02020603050405020304" pitchFamily="18" charset="0"/>
              </a:rPr>
              <a:t>802.15ma – Private Email from Thomas</a:t>
            </a:r>
            <a:endParaRPr lang="en-US" sz="2400" dirty="0"/>
          </a:p>
        </p:txBody>
      </p:sp>
      <p:sp>
        <p:nvSpPr>
          <p:cNvPr id="8" name="Content Placeholder 7">
            <a:extLst>
              <a:ext uri="{FF2B5EF4-FFF2-40B4-BE49-F238E27FC236}">
                <a16:creationId xmlns:a16="http://schemas.microsoft.com/office/drawing/2014/main" id="{175EDA51-93EE-4E8B-9309-1A3F57C3192D}"/>
              </a:ext>
            </a:extLst>
          </p:cNvPr>
          <p:cNvSpPr>
            <a:spLocks noGrp="1"/>
          </p:cNvSpPr>
          <p:nvPr>
            <p:ph idx="1"/>
          </p:nvPr>
        </p:nvSpPr>
        <p:spPr>
          <a:xfrm>
            <a:off x="914402" y="1600200"/>
            <a:ext cx="10547392" cy="4875215"/>
          </a:xfrm>
        </p:spPr>
        <p:txBody>
          <a:bodyPr/>
          <a:lstStyle/>
          <a:p>
            <a:r>
              <a:rPr lang="en-US" sz="1400" dirty="0"/>
              <a:t>Dear Jon,</a:t>
            </a:r>
          </a:p>
          <a:p>
            <a:r>
              <a:rPr lang="en-US" sz="1400" dirty="0"/>
              <a:t> </a:t>
            </a:r>
          </a:p>
          <a:p>
            <a:r>
              <a:rPr lang="en-US" sz="1400" dirty="0"/>
              <a:t>thank you very much for sending the comments on the 15.3ma PAR.</a:t>
            </a:r>
          </a:p>
          <a:p>
            <a:r>
              <a:rPr lang="en-US" sz="1400" dirty="0"/>
              <a:t> There is one item, where the group needs clarification. You mentioned, that in 8.1 of the PAR we should mention the full standard names for all standards in 5.5.  I had a look on how you have done this in past PARs of 802.11. We would like follow this example and cite the standards as follows (for example for IEEE Std. 802.15.3d):</a:t>
            </a:r>
          </a:p>
          <a:p>
            <a:r>
              <a:rPr lang="en-US" sz="1400" dirty="0"/>
              <a:t> Sponsor Organization: IEEE 802</a:t>
            </a:r>
            <a:br>
              <a:rPr lang="en-US" sz="1400" dirty="0"/>
            </a:br>
            <a:r>
              <a:rPr lang="en-US" sz="1400" dirty="0"/>
              <a:t>Standard Number: IEEE 802.15.3d</a:t>
            </a:r>
            <a:br>
              <a:rPr lang="en-US" sz="1400" dirty="0"/>
            </a:br>
            <a:r>
              <a:rPr lang="en-US" sz="1400" dirty="0"/>
              <a:t>Standard Date: 2017-10-18</a:t>
            </a:r>
            <a:br>
              <a:rPr lang="en-US" sz="1400" dirty="0"/>
            </a:br>
            <a:r>
              <a:rPr lang="en-US" sz="1400" dirty="0"/>
              <a:t>Standard Title: Part 15.3: Wireless Medium Access Control (MAC) and Physical Layer (PHY) Specifications for High Rate Wireless Personal</a:t>
            </a:r>
            <a:br>
              <a:rPr lang="en-US" sz="1400" dirty="0"/>
            </a:br>
            <a:r>
              <a:rPr lang="en-US" sz="1400" dirty="0"/>
              <a:t>Area Networks (WPANs): Amendment 2 for a 100Gbps wireless switched point-to-point physical layer</a:t>
            </a:r>
          </a:p>
          <a:p>
            <a:endParaRPr lang="en-US" sz="1400" dirty="0"/>
          </a:p>
          <a:p>
            <a:r>
              <a:rPr lang="en-US" sz="1400" dirty="0"/>
              <a:t> I short feedback, whether this is what you meant would be very helpful.</a:t>
            </a:r>
          </a:p>
          <a:p>
            <a:r>
              <a:rPr lang="en-US" sz="1400" dirty="0"/>
              <a:t> </a:t>
            </a:r>
          </a:p>
          <a:p>
            <a:r>
              <a:rPr lang="en-US" sz="1400" dirty="0"/>
              <a:t>Thank you very much.</a:t>
            </a:r>
          </a:p>
          <a:p>
            <a:r>
              <a:rPr lang="en-US" sz="1400" dirty="0"/>
              <a:t> Best regards</a:t>
            </a:r>
          </a:p>
          <a:p>
            <a:r>
              <a:rPr lang="en-US" sz="1400" dirty="0"/>
              <a:t> Thomas</a:t>
            </a:r>
          </a:p>
          <a:p>
            <a:endParaRPr lang="en-US" sz="1400" dirty="0"/>
          </a:p>
        </p:txBody>
      </p:sp>
      <p:sp>
        <p:nvSpPr>
          <p:cNvPr id="4" name="Date Placeholder 3">
            <a:extLst>
              <a:ext uri="{FF2B5EF4-FFF2-40B4-BE49-F238E27FC236}">
                <a16:creationId xmlns:a16="http://schemas.microsoft.com/office/drawing/2014/main" id="{4FDE0341-4576-481D-8FBB-F51CF424A0D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2021</a:t>
            </a:r>
            <a:endPar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F7278F-0635-4A96-A09B-8EE1CC4E7EE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US"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p>
        </p:txBody>
      </p:sp>
      <p:sp>
        <p:nvSpPr>
          <p:cNvPr id="6" name="Slide Number Placeholder 5">
            <a:extLst>
              <a:ext uri="{FF2B5EF4-FFF2-40B4-BE49-F238E27FC236}">
                <a16:creationId xmlns:a16="http://schemas.microsoft.com/office/drawing/2014/main" id="{4EBAF07B-4226-4639-8410-D4019A46B4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A4934C6-33C0-44EA-8053-B7FE352B788A}" type="slidenum">
              <a:rPr kumimoji="0" lang="en-US" altLang="en-US"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33</a:t>
            </a:fld>
            <a:endParaRPr kumimoji="0" lang="en-US" altLang="en-US" sz="18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7958630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FD6F3-0D41-43EE-AD27-204535B887EA}"/>
              </a:ext>
            </a:extLst>
          </p:cNvPr>
          <p:cNvSpPr>
            <a:spLocks noGrp="1"/>
          </p:cNvSpPr>
          <p:nvPr>
            <p:ph type="title"/>
          </p:nvPr>
        </p:nvSpPr>
        <p:spPr>
          <a:xfrm>
            <a:off x="914402" y="685803"/>
            <a:ext cx="10361084" cy="582957"/>
          </a:xfrm>
        </p:spPr>
        <p:txBody>
          <a:bodyPr/>
          <a:lstStyle/>
          <a:p>
            <a:r>
              <a:rPr lang="en-US" sz="2400" dirty="0"/>
              <a:t>Extra Response from Bob Grow on 802.15.3ma</a:t>
            </a:r>
          </a:p>
        </p:txBody>
      </p:sp>
      <p:sp>
        <p:nvSpPr>
          <p:cNvPr id="4" name="Date Placeholder 3">
            <a:extLst>
              <a:ext uri="{FF2B5EF4-FFF2-40B4-BE49-F238E27FC236}">
                <a16:creationId xmlns:a16="http://schemas.microsoft.com/office/drawing/2014/main" id="{17C90722-A5A7-40B2-9B7D-5744A4C2DCC4}"/>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E24F1D73-DC9D-4A70-A80F-10AFABE0F85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CF334DB-6143-4AF8-B28D-F5DC02EC40B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7" name="Rectangle 1">
            <a:extLst>
              <a:ext uri="{FF2B5EF4-FFF2-40B4-BE49-F238E27FC236}">
                <a16:creationId xmlns:a16="http://schemas.microsoft.com/office/drawing/2014/main" id="{10EC28C0-E65F-450A-9743-BD6313A610E5}"/>
              </a:ext>
            </a:extLst>
          </p:cNvPr>
          <p:cNvSpPr>
            <a:spLocks noGrp="1" noChangeArrowheads="1"/>
          </p:cNvSpPr>
          <p:nvPr>
            <p:ph idx="1"/>
          </p:nvPr>
        </p:nvSpPr>
        <p:spPr bwMode="auto">
          <a:xfrm>
            <a:off x="914402" y="1245872"/>
            <a:ext cx="10361084"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​On Mon, Nov 8, 2021 at 2:21 PM ROBERT GROW &lt;bobgrow@cox.net&gt; wrote:</a:t>
            </a:r>
            <a:b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When 802.3 reviewed the 802.15ma PAR, we briefly discussed the rule on CSD requirements.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When I personally reviewed the 802.15.3ma PAR, it hit me that my similar assumption that a CSD was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not required might be wrong.  Though most of us know significant new functionality is in scope for a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revision project under SA rules, and such new functionality may be introduced during balloting and not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known at the time a revision PAR is created,  the appropriateness for a CSD response is ambiguous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between historical application of the rules and the exact text in the rules.  What made me personally not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propose a similar “CSD not required” comment was going back and reading the rule after seeing that a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new frequency band was planned to be added in the revision, I think 802.15 was wise to include a CSD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based on the text of the exemption to a CSD in LMSC Operations Manual 9.2: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"PARs that which introduce no new functionality are exempt from the requirement to provide a CSD statement."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They plan to add new functionality and therefore per my reading of the above sentence are not exempt.  I think it was very appropriate for them to fill out a CSD per the rules.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Perhaps this is something for the “Rules" folk to think about clarifying.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Mr. Kinney, feel free to use anything above in generating a response to the 802.11 comment below on a CSD not being required.  I assume though your group saw the same problem with the LMSC Ops Man CSD exemption text quoted above and LMSC typically exempting revisions from a CSD response.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—Bob</a:t>
            </a:r>
          </a:p>
        </p:txBody>
      </p:sp>
    </p:spTree>
    <p:extLst>
      <p:ext uri="{BB962C8B-B14F-4D97-AF65-F5344CB8AC3E}">
        <p14:creationId xmlns:p14="http://schemas.microsoft.com/office/powerpoint/2010/main" val="24802487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9BDE7-5F5E-4712-AB9A-1F00994A1193}"/>
              </a:ext>
            </a:extLst>
          </p:cNvPr>
          <p:cNvSpPr>
            <a:spLocks noGrp="1"/>
          </p:cNvSpPr>
          <p:nvPr>
            <p:ph type="title"/>
          </p:nvPr>
        </p:nvSpPr>
        <p:spPr/>
        <p:txBody>
          <a:bodyPr/>
          <a:lstStyle/>
          <a:p>
            <a:r>
              <a:rPr lang="en-US" dirty="0"/>
              <a:t>802.15 retort</a:t>
            </a:r>
          </a:p>
        </p:txBody>
      </p:sp>
      <p:sp>
        <p:nvSpPr>
          <p:cNvPr id="3" name="Content Placeholder 2">
            <a:extLst>
              <a:ext uri="{FF2B5EF4-FFF2-40B4-BE49-F238E27FC236}">
                <a16:creationId xmlns:a16="http://schemas.microsoft.com/office/drawing/2014/main" id="{F74BAFA4-6170-42C7-B444-BFCED4F4B5F9}"/>
              </a:ext>
            </a:extLst>
          </p:cNvPr>
          <p:cNvSpPr>
            <a:spLocks noGrp="1"/>
          </p:cNvSpPr>
          <p:nvPr>
            <p:ph idx="1"/>
          </p:nvPr>
        </p:nvSpPr>
        <p:spPr/>
        <p:txBody>
          <a:bodyPr/>
          <a:lstStyle/>
          <a:p>
            <a:pPr marL="457200" indent="-457200">
              <a:buAutoNum type="arabicPeriod"/>
            </a:pPr>
            <a:r>
              <a:rPr lang="en-US" dirty="0"/>
              <a:t>We did not get a comment response by the deadline of Nov 17 AOE.</a:t>
            </a:r>
          </a:p>
          <a:p>
            <a:pPr marL="857250" lvl="1" indent="-457200">
              <a:buAutoNum type="arabicPeriod"/>
            </a:pPr>
            <a:r>
              <a:rPr lang="en-US" dirty="0"/>
              <a:t>The response should have been sent to the stds-802-sec reflector in a timely manner.</a:t>
            </a:r>
          </a:p>
          <a:p>
            <a:pPr marL="457200" indent="-457200">
              <a:buAutoNum type="arabicPeriod"/>
            </a:pPr>
            <a:r>
              <a:rPr lang="en-US" dirty="0"/>
              <a:t>We applaud the changes we see being requested on the pdf file sent to the 802 EC, but we are concerned that the items in 8.1 run past the page.</a:t>
            </a:r>
          </a:p>
          <a:p>
            <a:pPr marL="457200" indent="-457200">
              <a:buAutoNum type="arabicPeriod"/>
            </a:pPr>
            <a:endParaRPr lang="en-US" dirty="0"/>
          </a:p>
          <a:p>
            <a:pPr marL="457200" indent="-457200">
              <a:buAutoNum type="arabicPeriod"/>
            </a:pPr>
            <a:endParaRPr lang="en-US" dirty="0"/>
          </a:p>
        </p:txBody>
      </p:sp>
      <p:sp>
        <p:nvSpPr>
          <p:cNvPr id="4" name="Date Placeholder 3">
            <a:extLst>
              <a:ext uri="{FF2B5EF4-FFF2-40B4-BE49-F238E27FC236}">
                <a16:creationId xmlns:a16="http://schemas.microsoft.com/office/drawing/2014/main" id="{99780121-37CA-411C-A45A-C3D49114939C}"/>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DD0662D8-B049-440B-93B1-9D9031F1132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6F9895F-C82E-4139-8F33-867FC58011CB}"/>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8584035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36</a:t>
            </a:fld>
            <a:endParaRPr lang="en-GB"/>
          </a:p>
        </p:txBody>
      </p:sp>
    </p:spTree>
    <p:extLst>
      <p:ext uri="{BB962C8B-B14F-4D97-AF65-F5344CB8AC3E}">
        <p14:creationId xmlns:p14="http://schemas.microsoft.com/office/powerpoint/2010/main" val="38833705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628801"/>
            <a:ext cx="10361084" cy="4846616"/>
          </a:xfrm>
        </p:spPr>
        <p:txBody>
          <a:bodyPr/>
          <a:lstStyle/>
          <a:p>
            <a:pPr marL="285750" indent="-285750"/>
            <a:r>
              <a:rPr lang="en-US" dirty="0"/>
              <a:t>3 PARs were considered on </a:t>
            </a:r>
            <a:r>
              <a:rPr lang="en-US" altLang="en-US" dirty="0"/>
              <a:t>Telecon November 8, 2021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9 November 2021 </a:t>
            </a:r>
          </a:p>
          <a:p>
            <a:pPr marL="685800" lvl="1"/>
            <a:r>
              <a:rPr lang="en-US" altLang="en-US" dirty="0"/>
              <a:t>Feedback from WG due Wednesday 10 November 2021</a:t>
            </a:r>
          </a:p>
          <a:p>
            <a:pPr marL="685800" lvl="1"/>
            <a:r>
              <a:rPr lang="en-US" altLang="en-US" dirty="0"/>
              <a:t>Feedback was reviewed on Thursda</a:t>
            </a:r>
            <a:r>
              <a:rPr lang="en-US" dirty="0"/>
              <a:t>y 18 November 2021 9:15-10:00 ET</a:t>
            </a:r>
          </a:p>
          <a:p>
            <a:pPr marL="285750" indent="-285750"/>
            <a:r>
              <a:rPr lang="en-US" dirty="0"/>
              <a:t>Comments sent to 802.1 and 802.3 were responded to and the suggestions made were incorporated into the updated PARs.</a:t>
            </a:r>
          </a:p>
          <a:p>
            <a:pPr marL="285750" indent="-285750"/>
            <a:r>
              <a:rPr lang="en-US" dirty="0"/>
              <a:t>Comments sent to 802.15 were not responded to, however the suggestions made were incorporated into the PAR that was submitted to the IEEE 802 EC for consideration at their closing plenary.</a:t>
            </a:r>
          </a:p>
          <a:p>
            <a:pPr marL="285750" indent="-285750"/>
            <a:r>
              <a:rPr lang="en-US" dirty="0"/>
              <a:t>For details, please see 11-21/1627r2: </a:t>
            </a:r>
            <a:br>
              <a:rPr lang="en-US" dirty="0"/>
            </a:br>
            <a:r>
              <a:rPr lang="en-US" sz="1400" dirty="0">
                <a:hlinkClick r:id="rId3"/>
              </a:rPr>
              <a:t>https://mentor.ieee.org/802.11/dcn/21/11-21-1627-02-0PAR-par-review-sc-meeting-agenda-and-comment-slides-nov-2021-electronic-plenary.pptx</a:t>
            </a:r>
            <a:r>
              <a:rPr lang="en-US" sz="1400" dirty="0"/>
              <a:t> </a:t>
            </a:r>
            <a:endParaRPr lang="en-US" dirty="0"/>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37</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11-21/1627r2:</a:t>
            </a:r>
          </a:p>
          <a:p>
            <a:pPr lvl="1"/>
            <a:r>
              <a:rPr lang="en-US" sz="1600" dirty="0">
                <a:hlinkClick r:id="rId2"/>
              </a:rPr>
              <a:t>https://mentor.ieee.org/802.11/dcn/21/11-21-1627-02-0PAR-par-review-sc-meeting-agenda-and-comment-slides-nov-2021-electronic-plenary.pptx</a:t>
            </a:r>
            <a:r>
              <a:rPr lang="en-US" sz="1600" dirty="0"/>
              <a:t> </a:t>
            </a:r>
          </a:p>
          <a:p>
            <a:r>
              <a:rPr lang="en-US" dirty="0"/>
              <a:t> as the report from PAR Review SC for the November 2021 plenary.</a:t>
            </a:r>
          </a:p>
          <a:p>
            <a:endParaRPr lang="en-US" dirty="0"/>
          </a:p>
          <a:p>
            <a:r>
              <a:rPr lang="en-US" dirty="0"/>
              <a:t>    Moved: Stephen McCann</a:t>
            </a:r>
          </a:p>
          <a:p>
            <a:r>
              <a:rPr lang="en-US" dirty="0"/>
              <a:t>	2</a:t>
            </a:r>
            <a:r>
              <a:rPr lang="en-US" baseline="30000" dirty="0"/>
              <a:t>nd</a:t>
            </a:r>
            <a:r>
              <a:rPr lang="en-US" dirty="0"/>
              <a:t>: Michael Montemurro</a:t>
            </a:r>
          </a:p>
          <a:p>
            <a:r>
              <a:rPr lang="en-US" dirty="0"/>
              <a:t>	Results: Unanimous – Motion passes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11-21/1064r0:</a:t>
            </a:r>
          </a:p>
          <a:p>
            <a:pPr lvl="3"/>
            <a:r>
              <a:rPr lang="en-US" b="1" dirty="0">
                <a:hlinkClick r:id="rId4"/>
              </a:rPr>
              <a:t>https://mentor.ieee.org/802.11/dcn/21/11-21-1064-00-0PAR-par-minutes-july-2021-session.docx</a:t>
            </a:r>
            <a:endParaRPr lang="en-US" b="1" dirty="0"/>
          </a:p>
          <a:p>
            <a:pPr lvl="3"/>
            <a:endParaRPr lang="en-US" b="1" dirty="0"/>
          </a:p>
          <a:p>
            <a:pPr lvl="1"/>
            <a:r>
              <a:rPr lang="en-US" sz="2800" b="1" dirty="0"/>
              <a:t>Current Teleconference minutes:  11-21/1779r0:</a:t>
            </a:r>
          </a:p>
        </p:txBody>
      </p:sp>
      <p:sp>
        <p:nvSpPr>
          <p:cNvPr id="4" name="Date Placeholder 3"/>
          <p:cNvSpPr>
            <a:spLocks noGrp="1"/>
          </p:cNvSpPr>
          <p:nvPr>
            <p:ph type="dt" idx="10"/>
          </p:nvPr>
        </p:nvSpPr>
        <p:spPr/>
        <p:txBody>
          <a:bodyPr/>
          <a:lstStyle/>
          <a:p>
            <a:r>
              <a:rPr lang="en-US"/>
              <a:t>November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39</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September 2021</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September 2021</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40E5996B-D317-4E13-AB38-820D845C4C73}">
  <ds:schemaRefs>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60932</TotalTime>
  <Words>4566</Words>
  <Application>Microsoft Office PowerPoint</Application>
  <PresentationFormat>Widescreen</PresentationFormat>
  <Paragraphs>463</Paragraphs>
  <Slides>39</Slides>
  <Notes>10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5" baseType="lpstr">
      <vt:lpstr>Arial</vt:lpstr>
      <vt:lpstr>Times New Roman</vt:lpstr>
      <vt:lpstr>Verdana</vt:lpstr>
      <vt:lpstr>Wingdings</vt:lpstr>
      <vt:lpstr>802-11 Theme</vt:lpstr>
      <vt:lpstr>Document</vt:lpstr>
      <vt:lpstr>PAR Review SC - Meeting Agenda and Comment slides - Nov 2021 - Electronic Plenary</vt:lpstr>
      <vt:lpstr>PAR Review SC – Snapshot slide Chair: Jon Rosdahl</vt:lpstr>
      <vt:lpstr>Abstract-PAR Review SC PARs under consideration for  2021 November Electronic Plenary</vt:lpstr>
      <vt:lpstr>Registration for the November 802.11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8 &amp; 9 November 2021, 802 EC Teleconferences</vt:lpstr>
      <vt:lpstr>Agenda for PAR Review SC –  November 8, 2021 Chair: Jon Rosdahl</vt:lpstr>
      <vt:lpstr>Motion to approve Previous Minutes</vt:lpstr>
      <vt:lpstr>Par Review SC Comments</vt:lpstr>
      <vt:lpstr>802.1ASds  - Amendment: Support for the IEEE Std 802.3 Clause 4 Media Access Control (MAC) operating in half-duplex, PAR and CSD</vt:lpstr>
      <vt:lpstr>802.3df - Amendment: Media Access Control Parameters, Physical Layers and Management Parameters for 200 Gb/s, 400 Gb/s, 800 Gb/s, and 1.6 Tb/s Operation, PAR and CSD</vt:lpstr>
      <vt:lpstr>802.11bb - Amendment: Light Communication, PAR Modification, and CSD</vt:lpstr>
      <vt:lpstr>802.15ma - Standard for High Data Rate Wireless Multi-Media Networks - Revision to IEEE Standard 802.15.3-2016, PAR and CSD</vt:lpstr>
      <vt:lpstr>802.15ma - Standard for High Data Rate Wireless Multi-Media Networks - Revision to IEEE Standard 802.15.3-2016, PAR and CSD</vt:lpstr>
      <vt:lpstr>Snapshot Report to 802.11 closing plenary</vt:lpstr>
      <vt:lpstr>PAR Review SC  Jon Rosdahl, Chair</vt:lpstr>
      <vt:lpstr>Responses from 802 Working Groups</vt:lpstr>
      <vt:lpstr>802.1ASds  - Amendment: Support for the IEEE Std 802.3 Clause 4 Media Access Control (MAC) operating in half-duplex, PAR and CSD</vt:lpstr>
      <vt:lpstr>802.3df - Amendment: Media Access Control Parameters, Physical Layers and Management Parameters for 200 Gb/s, 400 Gb/s, 800 Gb/s, and 1.6 Tb/s Operation, PAR and CSD</vt:lpstr>
      <vt:lpstr>802.3df - response</vt:lpstr>
      <vt:lpstr>802.3df – response (2)</vt:lpstr>
      <vt:lpstr>802.3df – response (3)</vt:lpstr>
      <vt:lpstr>802.3df – response (4)</vt:lpstr>
      <vt:lpstr>802.15ma - Standard for High Data Rate Wireless Multi-Media Networks - Revision to IEEE Standard 802.15.3-2016, PAR and CSD</vt:lpstr>
      <vt:lpstr>802.15ma Motion sent to 802 EC Agenda</vt:lpstr>
      <vt:lpstr>802.15ma – Private Email from Thomas</vt:lpstr>
      <vt:lpstr>Extra Response from Bob Grow on 802.15.3ma</vt:lpstr>
      <vt:lpstr>802.15 retort</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 2021 - Electronic Plenary</dc:title>
  <dc:subject>November 2021</dc:subject>
  <dc:creator>Jon Rosdahl</dc:creator>
  <cp:keywords>Agenda and Meeting Slides</cp:keywords>
  <dc:description>Jon Rosdahl (Qualcomm)</dc:description>
  <cp:lastModifiedBy>Jon Rosdahl</cp:lastModifiedBy>
  <cp:revision>275</cp:revision>
  <cp:lastPrinted>1601-01-01T00:00:00Z</cp:lastPrinted>
  <dcterms:created xsi:type="dcterms:W3CDTF">2014-04-14T10:59:07Z</dcterms:created>
  <dcterms:modified xsi:type="dcterms:W3CDTF">2021-11-18T14:42:20Z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