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33"/>
  </p:notesMasterIdLst>
  <p:handoutMasterIdLst>
    <p:handoutMasterId r:id="rId34"/>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75" r:id="rId20"/>
    <p:sldId id="2368" r:id="rId21"/>
    <p:sldId id="2369" r:id="rId22"/>
    <p:sldId id="2370" r:id="rId23"/>
    <p:sldId id="2371" r:id="rId24"/>
    <p:sldId id="2372" r:id="rId25"/>
    <p:sldId id="328" r:id="rId26"/>
    <p:sldId id="329" r:id="rId27"/>
    <p:sldId id="297" r:id="rId28"/>
    <p:sldId id="284" r:id="rId29"/>
    <p:sldId id="331" r:id="rId30"/>
    <p:sldId id="332" r:id="rId31"/>
    <p:sldId id="264"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B4629E-F9C6-49E6-9234-E984A2DDC9EA}" v="2" dt="2021-11-08T19:31:46.2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66" autoAdjust="0"/>
    <p:restoredTop sz="95407" autoAdjust="0"/>
  </p:normalViewPr>
  <p:slideViewPr>
    <p:cSldViewPr>
      <p:cViewPr>
        <p:scale>
          <a:sx n="90" d="100"/>
          <a:sy n="90" d="100"/>
        </p:scale>
        <p:origin x="66" y="-690"/>
      </p:cViewPr>
      <p:guideLst>
        <p:guide orient="horz" pos="2160"/>
        <p:guide pos="3840"/>
      </p:guideLst>
    </p:cSldViewPr>
  </p:slideViewPr>
  <p:outlineViewPr>
    <p:cViewPr varScale="1">
      <p:scale>
        <a:sx n="33" d="100"/>
        <a:sy n="33" d="100"/>
      </p:scale>
      <p:origin x="0" y="-9840"/>
    </p:cViewPr>
  </p:outlineViewPr>
  <p:notesTextViewPr>
    <p:cViewPr>
      <p:scale>
        <a:sx n="100" d="100"/>
        <a:sy n="100" d="100"/>
      </p:scale>
      <p:origin x="0" y="0"/>
    </p:cViewPr>
  </p:notesTextViewPr>
  <p:sorterViewPr>
    <p:cViewPr>
      <p:scale>
        <a:sx n="100" d="100"/>
        <a:sy n="100" d="100"/>
      </p:scale>
      <p:origin x="0" y="-1668"/>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5AB4629E-F9C6-49E6-9234-E984A2DDC9EA}"/>
    <pc:docChg chg="custSel addSld modSld modMainMaster">
      <pc:chgData name="Jon Rosdahl" userId="2820f357-2dd4-4127-8713-e0bfde0fd756" providerId="ADAL" clId="{5AB4629E-F9C6-49E6-9234-E984A2DDC9EA}" dt="2021-11-08T19:31:31.566" v="970" actId="20577"/>
      <pc:docMkLst>
        <pc:docMk/>
      </pc:docMkLst>
      <pc:sldChg chg="modSp mod">
        <pc:chgData name="Jon Rosdahl" userId="2820f357-2dd4-4127-8713-e0bfde0fd756" providerId="ADAL" clId="{5AB4629E-F9C6-49E6-9234-E984A2DDC9EA}" dt="2021-11-08T19:28:16.295" v="901" actId="6549"/>
        <pc:sldMkLst>
          <pc:docMk/>
          <pc:sldMk cId="0" sldId="256"/>
        </pc:sldMkLst>
        <pc:spChg chg="mod">
          <ac:chgData name="Jon Rosdahl" userId="2820f357-2dd4-4127-8713-e0bfde0fd756" providerId="ADAL" clId="{5AB4629E-F9C6-49E6-9234-E984A2DDC9EA}" dt="2021-11-08T19:28:16.295" v="901" actId="6549"/>
          <ac:spMkLst>
            <pc:docMk/>
            <pc:sldMk cId="0" sldId="256"/>
            <ac:spMk id="3074" creationId="{00000000-0000-0000-0000-000000000000}"/>
          </ac:spMkLst>
        </pc:spChg>
      </pc:sldChg>
      <pc:sldChg chg="modSp mod">
        <pc:chgData name="Jon Rosdahl" userId="2820f357-2dd4-4127-8713-e0bfde0fd756" providerId="ADAL" clId="{5AB4629E-F9C6-49E6-9234-E984A2DDC9EA}" dt="2021-11-08T18:39:01.412" v="7" actId="20577"/>
        <pc:sldMkLst>
          <pc:docMk/>
          <pc:sldMk cId="3439635317" sldId="274"/>
        </pc:sldMkLst>
        <pc:spChg chg="mod">
          <ac:chgData name="Jon Rosdahl" userId="2820f357-2dd4-4127-8713-e0bfde0fd756" providerId="ADAL" clId="{5AB4629E-F9C6-49E6-9234-E984A2DDC9EA}" dt="2021-11-08T18:39:01.412" v="7" actId="20577"/>
          <ac:spMkLst>
            <pc:docMk/>
            <pc:sldMk cId="3439635317" sldId="274"/>
            <ac:spMk id="3" creationId="{00000000-0000-0000-0000-000000000000}"/>
          </ac:spMkLst>
        </pc:spChg>
      </pc:sldChg>
      <pc:sldChg chg="delSp modSp mod">
        <pc:chgData name="Jon Rosdahl" userId="2820f357-2dd4-4127-8713-e0bfde0fd756" providerId="ADAL" clId="{5AB4629E-F9C6-49E6-9234-E984A2DDC9EA}" dt="2021-11-08T19:31:31.566" v="970" actId="20577"/>
        <pc:sldMkLst>
          <pc:docMk/>
          <pc:sldMk cId="2170297715" sldId="275"/>
        </pc:sldMkLst>
        <pc:spChg chg="del">
          <ac:chgData name="Jon Rosdahl" userId="2820f357-2dd4-4127-8713-e0bfde0fd756" providerId="ADAL" clId="{5AB4629E-F9C6-49E6-9234-E984A2DDC9EA}" dt="2021-11-08T19:31:24.488" v="967" actId="478"/>
          <ac:spMkLst>
            <pc:docMk/>
            <pc:sldMk cId="2170297715" sldId="275"/>
            <ac:spMk id="2" creationId="{00000000-0000-0000-0000-000000000000}"/>
          </ac:spMkLst>
        </pc:spChg>
        <pc:spChg chg="mod">
          <ac:chgData name="Jon Rosdahl" userId="2820f357-2dd4-4127-8713-e0bfde0fd756" providerId="ADAL" clId="{5AB4629E-F9C6-49E6-9234-E984A2DDC9EA}" dt="2021-11-08T19:31:31.566" v="970" actId="20577"/>
          <ac:spMkLst>
            <pc:docMk/>
            <pc:sldMk cId="2170297715" sldId="275"/>
            <ac:spMk id="7" creationId="{00000000-0000-0000-0000-000000000000}"/>
          </ac:spMkLst>
        </pc:spChg>
      </pc:sldChg>
      <pc:sldChg chg="modSp mod">
        <pc:chgData name="Jon Rosdahl" userId="2820f357-2dd4-4127-8713-e0bfde0fd756" providerId="ADAL" clId="{5AB4629E-F9C6-49E6-9234-E984A2DDC9EA}" dt="2021-11-08T19:30:10.765" v="966" actId="20577"/>
        <pc:sldMkLst>
          <pc:docMk/>
          <pc:sldMk cId="3866284722" sldId="325"/>
        </pc:sldMkLst>
        <pc:spChg chg="mod">
          <ac:chgData name="Jon Rosdahl" userId="2820f357-2dd4-4127-8713-e0bfde0fd756" providerId="ADAL" clId="{5AB4629E-F9C6-49E6-9234-E984A2DDC9EA}" dt="2021-11-08T19:30:10.765" v="966" actId="20577"/>
          <ac:spMkLst>
            <pc:docMk/>
            <pc:sldMk cId="3866284722" sldId="325"/>
            <ac:spMk id="3" creationId="{58F48A77-6149-4095-9848-28A693C82088}"/>
          </ac:spMkLst>
        </pc:spChg>
      </pc:sldChg>
      <pc:sldChg chg="modSp mod">
        <pc:chgData name="Jon Rosdahl" userId="2820f357-2dd4-4127-8713-e0bfde0fd756" providerId="ADAL" clId="{5AB4629E-F9C6-49E6-9234-E984A2DDC9EA}" dt="2021-11-08T18:52:46.493" v="182" actId="20577"/>
        <pc:sldMkLst>
          <pc:docMk/>
          <pc:sldMk cId="3679736647" sldId="2368"/>
        </pc:sldMkLst>
        <pc:spChg chg="mod">
          <ac:chgData name="Jon Rosdahl" userId="2820f357-2dd4-4127-8713-e0bfde0fd756" providerId="ADAL" clId="{5AB4629E-F9C6-49E6-9234-E984A2DDC9EA}" dt="2021-11-08T18:52:46.493" v="182" actId="20577"/>
          <ac:spMkLst>
            <pc:docMk/>
            <pc:sldMk cId="3679736647" sldId="2368"/>
            <ac:spMk id="10" creationId="{7F1D0C2A-CA5D-411A-80DD-232F384E374B}"/>
          </ac:spMkLst>
        </pc:spChg>
      </pc:sldChg>
      <pc:sldChg chg="modSp mod">
        <pc:chgData name="Jon Rosdahl" userId="2820f357-2dd4-4127-8713-e0bfde0fd756" providerId="ADAL" clId="{5AB4629E-F9C6-49E6-9234-E984A2DDC9EA}" dt="2021-11-08T19:00:03.190" v="314" actId="20577"/>
        <pc:sldMkLst>
          <pc:docMk/>
          <pc:sldMk cId="686618728" sldId="2369"/>
        </pc:sldMkLst>
        <pc:spChg chg="mod">
          <ac:chgData name="Jon Rosdahl" userId="2820f357-2dd4-4127-8713-e0bfde0fd756" providerId="ADAL" clId="{5AB4629E-F9C6-49E6-9234-E984A2DDC9EA}" dt="2021-11-08T19:00:03.190" v="314" actId="20577"/>
          <ac:spMkLst>
            <pc:docMk/>
            <pc:sldMk cId="686618728" sldId="2369"/>
            <ac:spMk id="3" creationId="{0C80D627-1908-4063-85FC-43364B843AB2}"/>
          </ac:spMkLst>
        </pc:spChg>
      </pc:sldChg>
      <pc:sldChg chg="modSp mod">
        <pc:chgData name="Jon Rosdahl" userId="2820f357-2dd4-4127-8713-e0bfde0fd756" providerId="ADAL" clId="{5AB4629E-F9C6-49E6-9234-E984A2DDC9EA}" dt="2021-11-08T19:24:46.191" v="899" actId="20577"/>
        <pc:sldMkLst>
          <pc:docMk/>
          <pc:sldMk cId="3971171732" sldId="2371"/>
        </pc:sldMkLst>
        <pc:spChg chg="mod">
          <ac:chgData name="Jon Rosdahl" userId="2820f357-2dd4-4127-8713-e0bfde0fd756" providerId="ADAL" clId="{5AB4629E-F9C6-49E6-9234-E984A2DDC9EA}" dt="2021-11-08T19:24:46.191" v="899" actId="20577"/>
          <ac:spMkLst>
            <pc:docMk/>
            <pc:sldMk cId="3971171732" sldId="2371"/>
            <ac:spMk id="3" creationId="{1FD56FA6-E419-48CD-9027-207664935DEA}"/>
          </ac:spMkLst>
        </pc:spChg>
      </pc:sldChg>
      <pc:sldChg chg="modSp new mod">
        <pc:chgData name="Jon Rosdahl" userId="2820f357-2dd4-4127-8713-e0bfde0fd756" providerId="ADAL" clId="{5AB4629E-F9C6-49E6-9234-E984A2DDC9EA}" dt="2021-11-08T19:22:08.909" v="895" actId="20577"/>
        <pc:sldMkLst>
          <pc:docMk/>
          <pc:sldMk cId="2916561165" sldId="2372"/>
        </pc:sldMkLst>
        <pc:spChg chg="mod">
          <ac:chgData name="Jon Rosdahl" userId="2820f357-2dd4-4127-8713-e0bfde0fd756" providerId="ADAL" clId="{5AB4629E-F9C6-49E6-9234-E984A2DDC9EA}" dt="2021-11-08T19:18:28.157" v="827" actId="404"/>
          <ac:spMkLst>
            <pc:docMk/>
            <pc:sldMk cId="2916561165" sldId="2372"/>
            <ac:spMk id="2" creationId="{80DBE17A-6298-488B-B97A-698F8439ECF0}"/>
          </ac:spMkLst>
        </pc:spChg>
        <pc:spChg chg="mod">
          <ac:chgData name="Jon Rosdahl" userId="2820f357-2dd4-4127-8713-e0bfde0fd756" providerId="ADAL" clId="{5AB4629E-F9C6-49E6-9234-E984A2DDC9EA}" dt="2021-11-08T19:22:08.909" v="895" actId="20577"/>
          <ac:spMkLst>
            <pc:docMk/>
            <pc:sldMk cId="2916561165" sldId="2372"/>
            <ac:spMk id="3" creationId="{1BDDEC8A-CA88-4CBF-B844-AE53A292BDC6}"/>
          </ac:spMkLst>
        </pc:spChg>
      </pc:sldChg>
      <pc:sldMasterChg chg="modSp mod">
        <pc:chgData name="Jon Rosdahl" userId="2820f357-2dd4-4127-8713-e0bfde0fd756" providerId="ADAL" clId="{5AB4629E-F9C6-49E6-9234-E984A2DDC9EA}" dt="2021-11-08T19:28:36.573" v="903" actId="6549"/>
        <pc:sldMasterMkLst>
          <pc:docMk/>
          <pc:sldMasterMk cId="350243259" sldId="2147483738"/>
        </pc:sldMasterMkLst>
        <pc:spChg chg="mod">
          <ac:chgData name="Jon Rosdahl" userId="2820f357-2dd4-4127-8713-e0bfde0fd756" providerId="ADAL" clId="{5AB4629E-F9C6-49E6-9234-E984A2DDC9EA}" dt="2021-11-08T19:28:36.573" v="903"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802-11-21/1627r1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802-11-21/1627r1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802-11-21/1627r1</a:t>
            </a:r>
          </a:p>
        </p:txBody>
      </p:sp>
      <p:sp>
        <p:nvSpPr>
          <p:cNvPr id="5" name="Rectangle 3"/>
          <p:cNvSpPr>
            <a:spLocks noGrp="1" noChangeArrowheads="1"/>
          </p:cNvSpPr>
          <p:nvPr>
            <p:ph type="dt"/>
          </p:nvPr>
        </p:nvSpPr>
        <p:spPr>
          <a:ln/>
        </p:spPr>
        <p:txBody>
          <a:bodyPr/>
          <a:lstStyle/>
          <a:p>
            <a:r>
              <a:rPr lang="en-US"/>
              <a:t>November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802-11-21/1627r1</a:t>
            </a:r>
          </a:p>
        </p:txBody>
      </p:sp>
      <p:sp>
        <p:nvSpPr>
          <p:cNvPr id="5" name="Rectangle 3"/>
          <p:cNvSpPr>
            <a:spLocks noGrp="1" noChangeArrowheads="1"/>
          </p:cNvSpPr>
          <p:nvPr>
            <p:ph type="dt"/>
          </p:nvPr>
        </p:nvSpPr>
        <p:spPr>
          <a:ln/>
        </p:spPr>
        <p:txBody>
          <a:bodyPr/>
          <a:lstStyle/>
          <a:p>
            <a:r>
              <a:rPr lang="en-US"/>
              <a:t>November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802-11-21/1627r1</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802-11-21/1627r1</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802-11-21/1627r1</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802-11-21/1627r1</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802-11-21/1627r1</a:t>
            </a:r>
          </a:p>
        </p:txBody>
      </p:sp>
      <p:sp>
        <p:nvSpPr>
          <p:cNvPr id="5" name="Date Placeholder 4"/>
          <p:cNvSpPr>
            <a:spLocks noGrp="1"/>
          </p:cNvSpPr>
          <p:nvPr>
            <p:ph type="dt" idx="11"/>
          </p:nvPr>
        </p:nvSpPr>
        <p:spPr/>
        <p:txBody>
          <a:bodyPr/>
          <a:lstStyle/>
          <a:p>
            <a:r>
              <a:rPr lang="en-US"/>
              <a:t>November 2021</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802-11-21/1627r1</a:t>
            </a:r>
          </a:p>
        </p:txBody>
      </p:sp>
      <p:sp>
        <p:nvSpPr>
          <p:cNvPr id="5" name="Rectangle 3"/>
          <p:cNvSpPr>
            <a:spLocks noGrp="1" noChangeArrowheads="1"/>
          </p:cNvSpPr>
          <p:nvPr>
            <p:ph type="dt"/>
          </p:nvPr>
        </p:nvSpPr>
        <p:spPr>
          <a:ln/>
        </p:spPr>
        <p:txBody>
          <a:bodyPr/>
          <a:lstStyle/>
          <a:p>
            <a:r>
              <a:rPr lang="en-US"/>
              <a:t>November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2021</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2021</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2021</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2021</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2021</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2021</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2021</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11-21-1627r1</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1-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120-29-0PNP-ieee-802-lmsc-chairs-guidelines.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5/dcn/21/15-21-0475-03-03ma-draft-par-15-3ma.pdf" TargetMode="External"/><Relationship Id="rId3" Type="http://schemas.openxmlformats.org/officeDocument/2006/relationships/hyperlink" Target="https://www.ieee802.org/1/files/public/docs2021/ds-draft-CSD-0921-v01.pdf" TargetMode="External"/><Relationship Id="rId7" Type="http://schemas.openxmlformats.org/officeDocument/2006/relationships/hyperlink" Target="https://mentor.ieee.org/802-ec/dcn/18/ec-18-0080-00-ACSD-802-11bb.docx" TargetMode="External"/><Relationship Id="rId2" Type="http://schemas.openxmlformats.org/officeDocument/2006/relationships/hyperlink" Target="https://www.ieee802.org/1/files/public/docs2021/ds-draft-PAR-0921-v01.pdf"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83-00-00bb-tgbb-modified-par.pdf" TargetMode="External"/><Relationship Id="rId5" Type="http://schemas.openxmlformats.org/officeDocument/2006/relationships/hyperlink" Target="https://mentor.ieee.org/802-ec/dcn/21/ec-21-0225-00-00EC-csd-ieee-p802-3df.pdf" TargetMode="External"/><Relationship Id="rId4" Type="http://schemas.openxmlformats.org/officeDocument/2006/relationships/hyperlink" Target="https://mentor.ieee.org/802-ec/dcn/21/ec-21-0224-01-00EC-par-ieee-p802-3df.pdf" TargetMode="External"/><Relationship Id="rId9" Type="http://schemas.openxmlformats.org/officeDocument/2006/relationships/hyperlink" Target="https://mentor.ieee.org/802.15/dcn/21/15-21-0477-03-03ma-draft-csd-15-3ma.doc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1/11-21-1064-00-0PAR-par-minutes-july-2021-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802.org/1/files/public/docs2021/ds-draft-CSD-0921-v01.pdf" TargetMode="External"/><Relationship Id="rId2" Type="http://schemas.openxmlformats.org/officeDocument/2006/relationships/hyperlink" Target="https://www.ieee802.org/1/files/public/docs2021/ds-draft-PAR-0921-v01.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ec/dcn/21/ec-21-0225-00-00EC-csd-ieee-p802-3df.pdf" TargetMode="External"/><Relationship Id="rId2" Type="http://schemas.openxmlformats.org/officeDocument/2006/relationships/hyperlink" Target="https://mentor.ieee.org/802-ec/dcn/21/ec-21-0224-01-00EC-par-ieee-p802-3df.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18/ec-18-0080-00-ACSD-802-11bb.docx" TargetMode="External"/><Relationship Id="rId2" Type="http://schemas.openxmlformats.org/officeDocument/2006/relationships/hyperlink" Target="https://mentor.ieee.org/802.11/dcn/21/11-21-1283-00-00bb-tgbb-modified-par.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5/dcn/21/15-21-0475-03-03ma-draft-par-15-3ma.pdf" TargetMode="External"/><Relationship Id="rId3" Type="http://schemas.openxmlformats.org/officeDocument/2006/relationships/hyperlink" Target="https://www.ieee802.org/1/files/public/docs2021/ds-draft-CSD-0921-v01.pdf" TargetMode="External"/><Relationship Id="rId7" Type="http://schemas.openxmlformats.org/officeDocument/2006/relationships/hyperlink" Target="https://mentor.ieee.org/802-ec/dcn/18/ec-18-0080-00-ACSD-802-11bb.docx" TargetMode="External"/><Relationship Id="rId2" Type="http://schemas.openxmlformats.org/officeDocument/2006/relationships/hyperlink" Target="https://www.ieee802.org/1/files/public/docs2021/ds-draft-PAR-0921-v01.pdf"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83-00-00bb-tgbb-modified-par.pdf" TargetMode="External"/><Relationship Id="rId5" Type="http://schemas.openxmlformats.org/officeDocument/2006/relationships/hyperlink" Target="https://mentor.ieee.org/802-ec/dcn/21/ec-21-0225-00-00EC-csd-ieee-p802-3df.pdf" TargetMode="External"/><Relationship Id="rId4" Type="http://schemas.openxmlformats.org/officeDocument/2006/relationships/hyperlink" Target="https://mentor.ieee.org/802-ec/dcn/21/ec-21-0224-01-00EC-par-ieee-p802-3df.pdf" TargetMode="External"/><Relationship Id="rId9" Type="http://schemas.openxmlformats.org/officeDocument/2006/relationships/hyperlink" Target="https://mentor.ieee.org/802.15/dcn/21/15-21-0477-03-03ma-draft-csd-15-3ma.docx"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1/15-21-0477-03-03ma-draft-csd-15-3ma.docx" TargetMode="External"/><Relationship Id="rId2" Type="http://schemas.openxmlformats.org/officeDocument/2006/relationships/hyperlink" Target="https://mentor.ieee.org/802.15/dcn/21/15-21-0475-03-03ma-draft-par-15-3ma.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5/dcn/21/15-21-0477-03-03ma-draft-csd-15-3ma.docx" TargetMode="External"/><Relationship Id="rId2" Type="http://schemas.openxmlformats.org/officeDocument/2006/relationships/hyperlink" Target="https://mentor.ieee.org/802.15/dcn/21/15-21-0475-03-03ma-draft-par-15-3ma.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hyperlink" Target="https://ieee802.org/PARs.s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1/11-21-1064-00-0PAR-par-minutes-july-2021-sessio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Meeting Agenda and Comment slides - Nov 2021 - Electronic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2021-11-08</a:t>
            </a:r>
          </a:p>
        </p:txBody>
      </p:sp>
      <p:sp>
        <p:nvSpPr>
          <p:cNvPr id="6" name="Date Placeholder 3"/>
          <p:cNvSpPr>
            <a:spLocks noGrp="1"/>
          </p:cNvSpPr>
          <p:nvPr>
            <p:ph type="dt" idx="10"/>
          </p:nvPr>
        </p:nvSpPr>
        <p:spPr/>
        <p:txBody>
          <a:bodyPr/>
          <a:lstStyle/>
          <a:p>
            <a:r>
              <a:rPr lang="en-US"/>
              <a:t>November 2021</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2021</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(29 August 2021)</a:t>
            </a:r>
            <a:r>
              <a:rPr lang="en-US" altLang="en-US" sz="2000" dirty="0"/>
              <a:t> </a:t>
            </a:r>
          </a:p>
          <a:p>
            <a:pPr lvl="1"/>
            <a:r>
              <a:rPr lang="en-US" altLang="en-US" sz="1800" dirty="0">
                <a:hlinkClick r:id="rId5"/>
              </a:rPr>
              <a:t>https://mentor.ieee.org/802-ec/dcn/21/ec-21-0207-21-0PNP-ieee-802-lmsc-working-group-policies-and-procedures.pdf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2021</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2021</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8 &amp; 9 November 2021, 802 EC Teleconferences</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851397"/>
            <a:ext cx="10547392" cy="4624018"/>
          </a:xfrm>
        </p:spPr>
        <p:txBody>
          <a:bodyPr/>
          <a:lstStyle/>
          <a:p>
            <a:pPr algn="l"/>
            <a:r>
              <a:rPr lang="en-US" sz="2000" b="1" i="0" dirty="0">
                <a:solidFill>
                  <a:srgbClr val="000000"/>
                </a:solidFill>
                <a:effectLst/>
                <a:latin typeface="Times New Roman" panose="02020603050405020304" pitchFamily="18" charset="0"/>
              </a:rPr>
              <a:t>Nov 05-19, 2021 Electronic Plenary</a:t>
            </a:r>
          </a:p>
          <a:p>
            <a:pPr marL="457200" indent="-457200" algn="l">
              <a:buFont typeface="+mj-lt"/>
              <a:buAutoNum type="arabicPeriod"/>
            </a:pPr>
            <a:r>
              <a:rPr lang="en-US" sz="2000" b="0" i="0" dirty="0">
                <a:solidFill>
                  <a:srgbClr val="000000"/>
                </a:solidFill>
                <a:effectLst/>
                <a:latin typeface="Times New Roman" panose="02020603050405020304" pitchFamily="18" charset="0"/>
              </a:rPr>
              <a:t>802.1ASds  - Amendment: Support for the IEEE Std 802.3 Clause 4 Media Access Control (MAC) operating in half-duplex, </a:t>
            </a:r>
            <a:r>
              <a:rPr lang="en-US" sz="2000" b="0" i="0" dirty="0">
                <a:solidFill>
                  <a:srgbClr val="000000"/>
                </a:solidFill>
                <a:effectLst/>
                <a:latin typeface="Times New Roman" panose="02020603050405020304" pitchFamily="18" charset="0"/>
                <a:hlinkClick r:id="rId2"/>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802.3df - Amendment: Media Access Control Parameters, Physical Layers and Management Parameters for 200 Gb/s, 400 Gb/s, 800 Gb/s, and 1.6 Tb/s Operation, </a:t>
            </a:r>
            <a:r>
              <a:rPr lang="en-US" sz="2000" b="0" i="0" dirty="0">
                <a:solidFill>
                  <a:srgbClr val="000000"/>
                </a:solidFill>
                <a:effectLst/>
                <a:latin typeface="Times New Roman" panose="02020603050405020304" pitchFamily="18" charset="0"/>
                <a:hlinkClick r:id="rId4"/>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5"/>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802.11bb - Amendment: Light Communication, </a:t>
            </a:r>
            <a:r>
              <a:rPr lang="en-US" sz="2000" b="0" i="0" dirty="0">
                <a:solidFill>
                  <a:srgbClr val="000000"/>
                </a:solidFill>
                <a:effectLst/>
                <a:latin typeface="Times New Roman" panose="02020603050405020304" pitchFamily="18" charset="0"/>
                <a:hlinkClick r:id="rId6"/>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7"/>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802.15ma - Standard for High Data Rate Wireless Multi-Media Networks - Revision to IEEE Standard 802.15.3-2016, </a:t>
            </a:r>
            <a:r>
              <a:rPr lang="en-US" sz="2000" b="0" i="0" dirty="0">
                <a:solidFill>
                  <a:srgbClr val="000000"/>
                </a:solidFill>
                <a:effectLst/>
                <a:latin typeface="Times New Roman" panose="02020603050405020304" pitchFamily="18" charset="0"/>
                <a:hlinkClick r:id="rId8"/>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9"/>
              </a:rPr>
              <a:t>CSD</a:t>
            </a:r>
            <a:endParaRPr lang="en-US" sz="2000" b="0" i="0" dirty="0">
              <a:solidFill>
                <a:srgbClr val="000000"/>
              </a:solidFill>
              <a:effectLst/>
              <a:latin typeface="Times New Roman" panose="02020603050405020304" pitchFamily="18" charset="0"/>
            </a:endParaRPr>
          </a:p>
          <a:p>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November 8, 2021</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70000" lnSpcReduction="20000"/>
          </a:bodyPr>
          <a:lstStyle/>
          <a:p>
            <a:pPr marL="0" indent="0"/>
            <a:r>
              <a:rPr lang="en-US" dirty="0"/>
              <a:t>Monday 8 November 2021- 13:30-15:30 ET (18:30-20:30 UTC)</a:t>
            </a:r>
          </a:p>
          <a:p>
            <a:pPr marL="0" indent="0"/>
            <a:r>
              <a:rPr lang="en-US" dirty="0"/>
              <a:t>	Agenda:</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Electronic Plenary.</a:t>
            </a:r>
          </a:p>
          <a:p>
            <a:pPr marL="0" indent="0"/>
            <a:r>
              <a:rPr lang="en-US" dirty="0"/>
              <a:t>Tuesday 9 November 2021- 13:30-15:30 ET (18:30-20:30 UTC)</a:t>
            </a:r>
          </a:p>
          <a:p>
            <a:pPr marL="0" indent="0"/>
            <a:r>
              <a:rPr lang="en-US" dirty="0"/>
              <a:t>	Agenda:</a:t>
            </a:r>
          </a:p>
          <a:p>
            <a:pPr marL="1257300" lvl="2" indent="-457200">
              <a:buFont typeface="+mj-lt"/>
              <a:buAutoNum type="arabicPeriod"/>
            </a:pPr>
            <a:r>
              <a:rPr lang="en-US" sz="2000" dirty="0"/>
              <a:t>Review PARs/CSD posted for review this Electronic Plenary.</a:t>
            </a:r>
          </a:p>
          <a:p>
            <a:pPr marL="1257300" lvl="2" indent="-457200">
              <a:buFont typeface="+mj-lt"/>
              <a:buAutoNum type="arabicPeriod"/>
            </a:pPr>
            <a:r>
              <a:rPr lang="en-US" sz="2000" dirty="0"/>
              <a:t>Post Feedback to 802 EC Reflector by Nov 10, 2021</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18 November 2021 - 9:00-10:00 ET (13:00-14:00 UTC)</a:t>
            </a:r>
          </a:p>
          <a:p>
            <a:pPr marL="0" indent="0"/>
            <a:r>
              <a:rPr lang="en-US" dirty="0"/>
              <a:t>	Agenda:</a:t>
            </a:r>
            <a:endParaRPr lang="en-US" b="0" dirty="0"/>
          </a:p>
          <a:p>
            <a:pPr marL="400050" lvl="1" indent="0"/>
            <a:r>
              <a:rPr lang="en-US" b="0" dirty="0"/>
              <a:t>	</a:t>
            </a:r>
            <a:r>
              <a:rPr lang="en-US" sz="1800" b="0" dirty="0"/>
              <a:t>1. Review Responses</a:t>
            </a:r>
          </a:p>
          <a:p>
            <a:pPr marL="400050" lvl="1" indent="0"/>
            <a:r>
              <a:rPr lang="en-US" sz="1800" b="0" dirty="0"/>
              <a:t>	2. Provide any required feedback to WG (email)</a:t>
            </a:r>
          </a:p>
          <a:p>
            <a:pPr marL="400050" lvl="1" indent="0"/>
            <a:r>
              <a:rPr lang="en-US" sz="1800" b="0" dirty="0"/>
              <a:t>	3. Adjourn</a:t>
            </a:r>
          </a:p>
        </p:txBody>
      </p:sp>
      <p:sp>
        <p:nvSpPr>
          <p:cNvPr id="6" name="Date Placeholder 5"/>
          <p:cNvSpPr>
            <a:spLocks noGrp="1"/>
          </p:cNvSpPr>
          <p:nvPr>
            <p:ph type="dt" idx="10"/>
          </p:nvPr>
        </p:nvSpPr>
        <p:spPr/>
        <p:txBody>
          <a:bodyPr/>
          <a:lstStyle/>
          <a:p>
            <a:r>
              <a:rPr lang="en-US"/>
              <a:t>November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July 2021 in document 11-21/1064r0:</a:t>
            </a:r>
          </a:p>
          <a:p>
            <a:pPr lvl="1"/>
            <a:r>
              <a:rPr lang="en-US" b="1" dirty="0">
                <a:hlinkClick r:id="rId2"/>
              </a:rPr>
              <a:t>https://mentor.ieee.org/802.11/dcn/21/11-21-1064-00-0PAR-par-minutes-july-2021-session.docx</a:t>
            </a:r>
            <a:endParaRPr lang="en-US" b="1" dirty="0"/>
          </a:p>
          <a:p>
            <a:endParaRPr lang="en-US" dirty="0"/>
          </a:p>
          <a:p>
            <a:r>
              <a:rPr lang="en-US" sz="2000" dirty="0"/>
              <a:t>Moved: Michael Montemurro</a:t>
            </a:r>
          </a:p>
          <a:p>
            <a:r>
              <a:rPr lang="en-US" sz="2000" dirty="0"/>
              <a:t>2</a:t>
            </a:r>
            <a:r>
              <a:rPr lang="en-US" sz="2000" baseline="30000" dirty="0"/>
              <a:t>nd</a:t>
            </a:r>
            <a:r>
              <a:rPr lang="en-US" sz="2000" dirty="0"/>
              <a:t>:       Lei Wang</a:t>
            </a:r>
          </a:p>
          <a:p>
            <a:r>
              <a:rPr lang="en-US" sz="2000" dirty="0"/>
              <a:t>Results: Unanimous consent.</a:t>
            </a:r>
          </a:p>
          <a:p>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a:t>Review SC Comments</a:t>
            </a:r>
            <a:endParaRPr lang="en-US" dirty="0"/>
          </a:p>
        </p:txBody>
      </p:sp>
      <p:sp>
        <p:nvSpPr>
          <p:cNvPr id="4" name="Date Placeholder 3"/>
          <p:cNvSpPr>
            <a:spLocks noGrp="1"/>
          </p:cNvSpPr>
          <p:nvPr>
            <p:ph type="dt" idx="10"/>
          </p:nvPr>
        </p:nvSpPr>
        <p:spPr/>
        <p:txBody>
          <a:bodyPr/>
          <a:lstStyle/>
          <a:p>
            <a:r>
              <a:rPr lang="en-US"/>
              <a:t>November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CAD03B6-693A-4FA4-8CA7-6263A028E4C1}"/>
              </a:ext>
            </a:extLst>
          </p:cNvPr>
          <p:cNvSpPr>
            <a:spLocks noGrp="1"/>
          </p:cNvSpPr>
          <p:nvPr>
            <p:ph type="title"/>
          </p:nvPr>
        </p:nvSpPr>
        <p:spPr>
          <a:xfrm>
            <a:off x="914402" y="685803"/>
            <a:ext cx="10361084" cy="726973"/>
          </a:xfrm>
        </p:spPr>
        <p:txBody>
          <a:bodyPr/>
          <a:lstStyle/>
          <a:p>
            <a:r>
              <a:rPr lang="en-US" sz="2000" b="0" i="0" dirty="0">
                <a:solidFill>
                  <a:srgbClr val="000000"/>
                </a:solidFill>
                <a:effectLst/>
                <a:latin typeface="Times New Roman" panose="02020603050405020304" pitchFamily="18" charset="0"/>
              </a:rPr>
              <a:t>802.1ASds  - Amendment: Support for the IEEE Std 802.3 Clause 4 Media Access Control (MAC) operating in half-duplex, </a:t>
            </a:r>
            <a:r>
              <a:rPr lang="en-US" sz="2000" b="0" i="0" dirty="0">
                <a:solidFill>
                  <a:srgbClr val="000000"/>
                </a:solidFill>
                <a:effectLst/>
                <a:latin typeface="Times New Roman" panose="02020603050405020304" pitchFamily="18" charset="0"/>
                <a:hlinkClick r:id="rId2"/>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dirty="0"/>
          </a:p>
        </p:txBody>
      </p:sp>
      <p:sp>
        <p:nvSpPr>
          <p:cNvPr id="10" name="Content Placeholder 9">
            <a:extLst>
              <a:ext uri="{FF2B5EF4-FFF2-40B4-BE49-F238E27FC236}">
                <a16:creationId xmlns:a16="http://schemas.microsoft.com/office/drawing/2014/main" id="{7F1D0C2A-CA5D-411A-80DD-232F384E374B}"/>
              </a:ext>
            </a:extLst>
          </p:cNvPr>
          <p:cNvSpPr>
            <a:spLocks noGrp="1"/>
          </p:cNvSpPr>
          <p:nvPr>
            <p:ph idx="1"/>
          </p:nvPr>
        </p:nvSpPr>
        <p:spPr>
          <a:xfrm>
            <a:off x="914402" y="1628801"/>
            <a:ext cx="10361084" cy="4465614"/>
          </a:xfrm>
        </p:spPr>
        <p:txBody>
          <a:bodyPr/>
          <a:lstStyle/>
          <a:p>
            <a:r>
              <a:rPr lang="en-US" dirty="0"/>
              <a:t>5.2b: Change “and managed objects to add support for the IEEE Std 802.3”</a:t>
            </a:r>
          </a:p>
          <a:p>
            <a:r>
              <a:rPr lang="en-US" dirty="0"/>
              <a:t>To “and managed objects that support IEEE Std 802.3  </a:t>
            </a:r>
          </a:p>
          <a:p>
            <a:r>
              <a:rPr lang="en-US" dirty="0"/>
              <a:t>5.2b: suggest removal of “also”.</a:t>
            </a:r>
          </a:p>
          <a:p>
            <a:endParaRPr lang="en-US" dirty="0"/>
          </a:p>
          <a:p>
            <a:r>
              <a:rPr lang="en-US" dirty="0"/>
              <a:t>8.1 Cite the paragraph that the notes (titles) are used in.</a:t>
            </a:r>
          </a:p>
          <a:p>
            <a:endParaRPr lang="en-US" dirty="0"/>
          </a:p>
          <a:p>
            <a:r>
              <a:rPr lang="en-US" dirty="0"/>
              <a:t>CSD – No comments.</a:t>
            </a:r>
          </a:p>
          <a:p>
            <a:endParaRPr lang="en-US" dirty="0"/>
          </a:p>
        </p:txBody>
      </p:sp>
      <p:sp>
        <p:nvSpPr>
          <p:cNvPr id="4" name="Date Placeholder 3">
            <a:extLst>
              <a:ext uri="{FF2B5EF4-FFF2-40B4-BE49-F238E27FC236}">
                <a16:creationId xmlns:a16="http://schemas.microsoft.com/office/drawing/2014/main" id="{EF222622-2A14-49A7-94E5-1B9285C50217}"/>
              </a:ext>
            </a:extLst>
          </p:cNvPr>
          <p:cNvSpPr>
            <a:spLocks noGrp="1"/>
          </p:cNvSpPr>
          <p:nvPr>
            <p:ph type="dt" idx="10"/>
          </p:nvPr>
        </p:nvSpPr>
        <p:spPr/>
        <p:txBody>
          <a:bodyPr/>
          <a:lstStyle/>
          <a:p>
            <a:pPr>
              <a:defRPr/>
            </a:pPr>
            <a:r>
              <a:rPr lang="en-US">
                <a:solidFill>
                  <a:srgbClr val="000000"/>
                </a:solidFill>
              </a:rPr>
              <a:t>November 2021</a:t>
            </a:r>
            <a:endParaRPr lang="en-US" dirty="0">
              <a:solidFill>
                <a:srgbClr val="000000"/>
              </a:solidFill>
            </a:endParaRPr>
          </a:p>
        </p:txBody>
      </p:sp>
      <p:sp>
        <p:nvSpPr>
          <p:cNvPr id="5" name="Footer Placeholder 4">
            <a:extLst>
              <a:ext uri="{FF2B5EF4-FFF2-40B4-BE49-F238E27FC236}">
                <a16:creationId xmlns:a16="http://schemas.microsoft.com/office/drawing/2014/main" id="{4DA7178C-912A-4065-8147-063EEF7D71BF}"/>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02FE1BB-DDD5-4354-A34A-D2AAC13AF6BD}"/>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17</a:t>
            </a:fld>
            <a:endParaRPr lang="en-US" altLang="en-US">
              <a:solidFill>
                <a:srgbClr val="000000"/>
              </a:solidFill>
            </a:endParaRPr>
          </a:p>
        </p:txBody>
      </p:sp>
    </p:spTree>
    <p:extLst>
      <p:ext uri="{BB962C8B-B14F-4D97-AF65-F5344CB8AC3E}">
        <p14:creationId xmlns:p14="http://schemas.microsoft.com/office/powerpoint/2010/main" val="3679736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5573E-0969-4D0B-8B5B-D9CF3684E619}"/>
              </a:ext>
            </a:extLst>
          </p:cNvPr>
          <p:cNvSpPr>
            <a:spLocks noGrp="1"/>
          </p:cNvSpPr>
          <p:nvPr>
            <p:ph type="title"/>
          </p:nvPr>
        </p:nvSpPr>
        <p:spPr>
          <a:xfrm>
            <a:off x="914402" y="763586"/>
            <a:ext cx="10361084" cy="726973"/>
          </a:xfrm>
        </p:spPr>
        <p:txBody>
          <a:bodyPr/>
          <a:lstStyle/>
          <a:p>
            <a:r>
              <a:rPr lang="en-US" sz="2000" b="0" i="0" dirty="0">
                <a:solidFill>
                  <a:srgbClr val="000000"/>
                </a:solidFill>
                <a:effectLst/>
                <a:latin typeface="Times New Roman" panose="02020603050405020304" pitchFamily="18" charset="0"/>
              </a:rPr>
              <a:t>802.3df - Amendment: Media Access Control Parameters, Physical Layers and Management Parameters for 200 Gb/s, 400 Gb/s, 800 Gb/s, and 1.6 Tb/s Operation, </a:t>
            </a:r>
            <a:r>
              <a:rPr lang="en-US" sz="2000" b="0" i="0" dirty="0">
                <a:solidFill>
                  <a:srgbClr val="000000"/>
                </a:solidFill>
                <a:effectLst/>
                <a:latin typeface="Times New Roman" panose="02020603050405020304" pitchFamily="18" charset="0"/>
                <a:hlinkClick r:id="rId2"/>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dirty="0"/>
          </a:p>
        </p:txBody>
      </p:sp>
      <p:sp>
        <p:nvSpPr>
          <p:cNvPr id="3" name="Content Placeholder 2">
            <a:extLst>
              <a:ext uri="{FF2B5EF4-FFF2-40B4-BE49-F238E27FC236}">
                <a16:creationId xmlns:a16="http://schemas.microsoft.com/office/drawing/2014/main" id="{0C80D627-1908-4063-85FC-43364B843AB2}"/>
              </a:ext>
            </a:extLst>
          </p:cNvPr>
          <p:cNvSpPr>
            <a:spLocks noGrp="1"/>
          </p:cNvSpPr>
          <p:nvPr>
            <p:ph idx="1"/>
          </p:nvPr>
        </p:nvSpPr>
        <p:spPr>
          <a:xfrm>
            <a:off x="914402" y="1646923"/>
            <a:ext cx="10361084" cy="4447491"/>
          </a:xfrm>
        </p:spPr>
        <p:txBody>
          <a:bodyPr/>
          <a:lstStyle/>
          <a:p>
            <a:r>
              <a:rPr lang="en-US" dirty="0"/>
              <a:t>5.2b – Change “;” to ,” (This is a simple list of 3 items and a comma should be ok.  -- Use a semicolon to join two related independent clauses in place of a comma and a coordinating conjunction (and, but, or, nor, for, so, yet). Make sure when you use the semicolon that the connection between the two independent clauses is clear without the coordinating conjunction.)</a:t>
            </a:r>
          </a:p>
          <a:p>
            <a:endParaRPr lang="en-US" dirty="0"/>
          </a:p>
          <a:p>
            <a:r>
              <a:rPr lang="en-US" dirty="0"/>
              <a:t>CSD: No Comment</a:t>
            </a:r>
          </a:p>
        </p:txBody>
      </p:sp>
      <p:sp>
        <p:nvSpPr>
          <p:cNvPr id="4" name="Date Placeholder 3">
            <a:extLst>
              <a:ext uri="{FF2B5EF4-FFF2-40B4-BE49-F238E27FC236}">
                <a16:creationId xmlns:a16="http://schemas.microsoft.com/office/drawing/2014/main" id="{9FFC7863-4564-4892-A707-43BD56D9A848}"/>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65558D55-46A8-4BFF-B735-EFFEFD4B1EA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A270025-E40D-4344-870C-EDD3C5B4ADA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686618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B1CED-0E31-40E1-A625-D4499E973F52}"/>
              </a:ext>
            </a:extLst>
          </p:cNvPr>
          <p:cNvSpPr>
            <a:spLocks noGrp="1"/>
          </p:cNvSpPr>
          <p:nvPr>
            <p:ph type="title"/>
          </p:nvPr>
        </p:nvSpPr>
        <p:spPr>
          <a:xfrm>
            <a:off x="914402" y="685803"/>
            <a:ext cx="10361084" cy="726973"/>
          </a:xfrm>
        </p:spPr>
        <p:txBody>
          <a:bodyPr/>
          <a:lstStyle/>
          <a:p>
            <a:r>
              <a:rPr lang="en-US" sz="2000" b="0" i="0" dirty="0">
                <a:solidFill>
                  <a:srgbClr val="000000"/>
                </a:solidFill>
                <a:effectLst/>
                <a:latin typeface="Times New Roman" panose="02020603050405020304" pitchFamily="18" charset="0"/>
              </a:rPr>
              <a:t>802.11bb - Amendment: Light Communication, </a:t>
            </a:r>
            <a:r>
              <a:rPr lang="en-US" sz="2000" b="0" i="0" dirty="0">
                <a:solidFill>
                  <a:srgbClr val="000000"/>
                </a:solidFill>
                <a:effectLst/>
                <a:latin typeface="Times New Roman" panose="02020603050405020304" pitchFamily="18" charset="0"/>
                <a:hlinkClick r:id="rId2"/>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dirty="0"/>
          </a:p>
        </p:txBody>
      </p:sp>
      <p:sp>
        <p:nvSpPr>
          <p:cNvPr id="3" name="Content Placeholder 2">
            <a:extLst>
              <a:ext uri="{FF2B5EF4-FFF2-40B4-BE49-F238E27FC236}">
                <a16:creationId xmlns:a16="http://schemas.microsoft.com/office/drawing/2014/main" id="{4EAB48BF-33BC-473D-8C0E-CD68AFD22FA8}"/>
              </a:ext>
            </a:extLst>
          </p:cNvPr>
          <p:cNvSpPr>
            <a:spLocks noGrp="1"/>
          </p:cNvSpPr>
          <p:nvPr>
            <p:ph idx="1"/>
          </p:nvPr>
        </p:nvSpPr>
        <p:spPr/>
        <p:txBody>
          <a:bodyPr/>
          <a:lstStyle/>
          <a:p>
            <a:r>
              <a:rPr lang="en-US" sz="2000" dirty="0"/>
              <a:t>No Comment from 802.11 PAR Review SC</a:t>
            </a:r>
          </a:p>
        </p:txBody>
      </p:sp>
      <p:sp>
        <p:nvSpPr>
          <p:cNvPr id="4" name="Date Placeholder 3">
            <a:extLst>
              <a:ext uri="{FF2B5EF4-FFF2-40B4-BE49-F238E27FC236}">
                <a16:creationId xmlns:a16="http://schemas.microsoft.com/office/drawing/2014/main" id="{FE67FE4C-B27C-4C1B-9092-C49241B65C1B}"/>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43827087-A1AE-45AA-826E-40721810BC3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4489368-7F10-42AC-B06D-78438965107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13183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48911"/>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marL="285750" indent="-285750"/>
            <a:r>
              <a:rPr lang="en-US" sz="1800" dirty="0"/>
              <a:t>PARs to be considered on </a:t>
            </a:r>
            <a:r>
              <a:rPr lang="en-US" altLang="en-US" sz="1800" dirty="0"/>
              <a:t>Telecons November 8 and 9, 2021  13:30-15:30 ET  - Comments due November 10</a:t>
            </a:r>
          </a:p>
          <a:p>
            <a:pPr algn="l"/>
            <a:endParaRPr lang="en-US" sz="1800" b="1" i="0" dirty="0">
              <a:solidFill>
                <a:srgbClr val="000000"/>
              </a:solidFill>
              <a:effectLst/>
              <a:latin typeface="Times New Roman" panose="02020603050405020304" pitchFamily="18" charset="0"/>
            </a:endParaRPr>
          </a:p>
          <a:p>
            <a:pPr algn="l"/>
            <a:r>
              <a:rPr lang="en-US" sz="1800" b="1" i="0" dirty="0">
                <a:solidFill>
                  <a:srgbClr val="000000"/>
                </a:solidFill>
                <a:effectLst/>
                <a:latin typeface="Times New Roman" panose="02020603050405020304" pitchFamily="18" charset="0"/>
              </a:rPr>
              <a:t>Nov 05-19, 2021 Electronic Plenary</a:t>
            </a: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802.1ASds  - Amendment: Support for the IEEE Std 802.3 Clause 4 Media Access Control (MAC) operating in half-duplex, </a:t>
            </a:r>
            <a:r>
              <a:rPr lang="en-US" sz="1800" b="0" i="0" dirty="0">
                <a:solidFill>
                  <a:srgbClr val="000000"/>
                </a:solidFill>
                <a:effectLst/>
                <a:latin typeface="Times New Roman" panose="02020603050405020304" pitchFamily="18" charset="0"/>
                <a:hlinkClick r:id="rId2"/>
              </a:rPr>
              <a:t>PAR</a:t>
            </a:r>
            <a:r>
              <a:rPr lang="en-US" sz="1800" b="0" i="0" dirty="0">
                <a:solidFill>
                  <a:srgbClr val="000000"/>
                </a:solidFill>
                <a:effectLst/>
                <a:latin typeface="Times New Roman" panose="02020603050405020304" pitchFamily="18" charset="0"/>
              </a:rPr>
              <a:t> and </a:t>
            </a:r>
            <a:r>
              <a:rPr lang="en-US" sz="1800" b="0" i="0" dirty="0">
                <a:solidFill>
                  <a:srgbClr val="000000"/>
                </a:solidFill>
                <a:effectLst/>
                <a:latin typeface="Times New Roman" panose="02020603050405020304" pitchFamily="18" charset="0"/>
                <a:hlinkClick r:id="rId3"/>
              </a:rPr>
              <a:t>CSD</a:t>
            </a:r>
            <a:endParaRPr lang="en-US" sz="18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802.3df - Amendment: Media Access Control Parameters, Physical Layers and Management Parameters for 200 Gb/s, 400 Gb/s, 800 Gb/s, and 1.6 Tb/s Operation, </a:t>
            </a:r>
            <a:r>
              <a:rPr lang="en-US" sz="1800" b="0" i="0" dirty="0">
                <a:solidFill>
                  <a:srgbClr val="000000"/>
                </a:solidFill>
                <a:effectLst/>
                <a:latin typeface="Times New Roman" panose="02020603050405020304" pitchFamily="18" charset="0"/>
                <a:hlinkClick r:id="rId4"/>
              </a:rPr>
              <a:t>PAR</a:t>
            </a:r>
            <a:r>
              <a:rPr lang="en-US" sz="1800" b="0" i="0" dirty="0">
                <a:solidFill>
                  <a:srgbClr val="000000"/>
                </a:solidFill>
                <a:effectLst/>
                <a:latin typeface="Times New Roman" panose="02020603050405020304" pitchFamily="18" charset="0"/>
              </a:rPr>
              <a:t> and </a:t>
            </a:r>
            <a:r>
              <a:rPr lang="en-US" sz="1800" b="0" i="0" dirty="0">
                <a:solidFill>
                  <a:srgbClr val="000000"/>
                </a:solidFill>
                <a:effectLst/>
                <a:latin typeface="Times New Roman" panose="02020603050405020304" pitchFamily="18" charset="0"/>
                <a:hlinkClick r:id="rId5"/>
              </a:rPr>
              <a:t>CSD</a:t>
            </a:r>
            <a:endParaRPr lang="en-US" sz="18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802.11bb - Amendment: Light Communication, </a:t>
            </a:r>
            <a:r>
              <a:rPr lang="en-US" sz="1800" b="0" i="0" dirty="0">
                <a:solidFill>
                  <a:srgbClr val="000000"/>
                </a:solidFill>
                <a:effectLst/>
                <a:latin typeface="Times New Roman" panose="02020603050405020304" pitchFamily="18" charset="0"/>
                <a:hlinkClick r:id="rId6"/>
              </a:rPr>
              <a:t>PAR Modification</a:t>
            </a:r>
            <a:r>
              <a:rPr lang="en-US" sz="1800" b="0" i="0" dirty="0">
                <a:solidFill>
                  <a:srgbClr val="000000"/>
                </a:solidFill>
                <a:effectLst/>
                <a:latin typeface="Times New Roman" panose="02020603050405020304" pitchFamily="18" charset="0"/>
              </a:rPr>
              <a:t>, and </a:t>
            </a:r>
            <a:r>
              <a:rPr lang="en-US" sz="1800" b="0" i="0" dirty="0">
                <a:solidFill>
                  <a:srgbClr val="000000"/>
                </a:solidFill>
                <a:effectLst/>
                <a:latin typeface="Times New Roman" panose="02020603050405020304" pitchFamily="18" charset="0"/>
                <a:hlinkClick r:id="rId7"/>
              </a:rPr>
              <a:t>CSD</a:t>
            </a:r>
            <a:endParaRPr lang="en-US" sz="18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1800" b="0" i="0" dirty="0">
                <a:solidFill>
                  <a:srgbClr val="000000"/>
                </a:solidFill>
                <a:effectLst/>
                <a:latin typeface="Times New Roman" panose="02020603050405020304" pitchFamily="18" charset="0"/>
              </a:rPr>
              <a:t>802.15ma - Standard for High Data Rate Wireless Multi-Media Networks - Revision to IEEE Standard 802.15.3-2016, </a:t>
            </a:r>
            <a:r>
              <a:rPr lang="en-US" sz="1800" b="0" i="0" dirty="0">
                <a:solidFill>
                  <a:srgbClr val="000000"/>
                </a:solidFill>
                <a:effectLst/>
                <a:latin typeface="Times New Roman" panose="02020603050405020304" pitchFamily="18" charset="0"/>
                <a:hlinkClick r:id="rId8"/>
              </a:rPr>
              <a:t>PAR</a:t>
            </a:r>
            <a:r>
              <a:rPr lang="en-US" sz="1800" b="0" i="0" dirty="0">
                <a:solidFill>
                  <a:srgbClr val="000000"/>
                </a:solidFill>
                <a:effectLst/>
                <a:latin typeface="Times New Roman" panose="02020603050405020304" pitchFamily="18" charset="0"/>
              </a:rPr>
              <a:t> and </a:t>
            </a:r>
            <a:r>
              <a:rPr lang="en-US" sz="1800" b="0" i="0" dirty="0">
                <a:solidFill>
                  <a:srgbClr val="000000"/>
                </a:solidFill>
                <a:effectLst/>
                <a:latin typeface="Times New Roman" panose="02020603050405020304" pitchFamily="18" charset="0"/>
                <a:hlinkClick r:id="rId9"/>
              </a:rPr>
              <a:t>CSD</a:t>
            </a:r>
            <a:endParaRPr lang="en-US" sz="1800" b="0" i="0" dirty="0">
              <a:solidFill>
                <a:srgbClr val="000000"/>
              </a:solidFill>
              <a:effectLst/>
              <a:latin typeface="Times New Roman" panose="02020603050405020304" pitchFamily="18" charset="0"/>
            </a:endParaRPr>
          </a:p>
          <a:p>
            <a:endParaRPr lang="en-US" altLang="en-US" sz="1400" dirty="0"/>
          </a:p>
          <a:p>
            <a:r>
              <a:rPr lang="en-US" altLang="en-US" sz="1800" dirty="0"/>
              <a:t>Feedback to be reviewed on Thursda</a:t>
            </a:r>
            <a:r>
              <a:rPr lang="en-US" sz="1800" dirty="0"/>
              <a:t>y 18 November 2021 9:00-10:00 ET</a:t>
            </a:r>
            <a:endParaRPr lang="en-US" altLang="en-US" sz="1800"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754CC-2CA2-4551-86E7-1142C5378A0F}"/>
              </a:ext>
            </a:extLst>
          </p:cNvPr>
          <p:cNvSpPr>
            <a:spLocks noGrp="1"/>
          </p:cNvSpPr>
          <p:nvPr>
            <p:ph type="title"/>
          </p:nvPr>
        </p:nvSpPr>
        <p:spPr>
          <a:xfrm>
            <a:off x="914402" y="685803"/>
            <a:ext cx="10361084" cy="798981"/>
          </a:xfrm>
        </p:spPr>
        <p:txBody>
          <a:bodyPr/>
          <a:lstStyle/>
          <a:p>
            <a:r>
              <a:rPr lang="en-US" sz="2000" b="0" i="0" dirty="0">
                <a:solidFill>
                  <a:srgbClr val="000000"/>
                </a:solidFill>
                <a:effectLst/>
                <a:latin typeface="Times New Roman" panose="02020603050405020304" pitchFamily="18" charset="0"/>
              </a:rPr>
              <a:t>802.15ma - Standard for High Data Rate Wireless Multi-Media Networks - Revision to IEEE Standard 802.15.3-2016, </a:t>
            </a:r>
            <a:r>
              <a:rPr lang="en-US" sz="2000" b="0" i="0" dirty="0">
                <a:solidFill>
                  <a:srgbClr val="000000"/>
                </a:solidFill>
                <a:effectLst/>
                <a:latin typeface="Times New Roman" panose="02020603050405020304" pitchFamily="18" charset="0"/>
                <a:hlinkClick r:id="rId2"/>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dirty="0"/>
          </a:p>
        </p:txBody>
      </p:sp>
      <p:sp>
        <p:nvSpPr>
          <p:cNvPr id="3" name="Content Placeholder 2">
            <a:extLst>
              <a:ext uri="{FF2B5EF4-FFF2-40B4-BE49-F238E27FC236}">
                <a16:creationId xmlns:a16="http://schemas.microsoft.com/office/drawing/2014/main" id="{1FD56FA6-E419-48CD-9027-207664935DEA}"/>
              </a:ext>
            </a:extLst>
          </p:cNvPr>
          <p:cNvSpPr>
            <a:spLocks noGrp="1"/>
          </p:cNvSpPr>
          <p:nvPr>
            <p:ph idx="1"/>
          </p:nvPr>
        </p:nvSpPr>
        <p:spPr>
          <a:xfrm>
            <a:off x="914402" y="1563365"/>
            <a:ext cx="10361084" cy="4531049"/>
          </a:xfrm>
        </p:spPr>
        <p:txBody>
          <a:bodyPr/>
          <a:lstStyle/>
          <a:p>
            <a:r>
              <a:rPr lang="en-US" dirty="0"/>
              <a:t>2.1 – </a:t>
            </a:r>
            <a:r>
              <a:rPr lang="en-US" dirty="0" err="1"/>
              <a:t>NesCom</a:t>
            </a:r>
            <a:r>
              <a:rPr lang="en-US" dirty="0"/>
              <a:t> Conventions states </a:t>
            </a:r>
          </a:p>
          <a:p>
            <a:r>
              <a:rPr lang="en-US" dirty="0"/>
              <a:t>			“For PARs for new projects, standards developers who use general terms to represent ranges (e.g. high, medium, low) within the title, scope, or purpose, must numerically define such ranges where they first appear (title, scope, or purpose, as applicable). Any exception to this must be explained.”</a:t>
            </a:r>
          </a:p>
          <a:p>
            <a:r>
              <a:rPr lang="en-US" dirty="0"/>
              <a:t>	So, the title should be considered to be updated to include the range that the revision will cover.  As 802.15 is now not just Low data rate or personal area networks, the title should be updated to include a range per convention.  </a:t>
            </a:r>
          </a:p>
          <a:p>
            <a:r>
              <a:rPr lang="en-US" dirty="0"/>
              <a:t>5.5 Properly cite “802.15.3d, 802.15.3e and 80.15.3f” ..e.g. IEEE std 802.15.3d…”</a:t>
            </a:r>
          </a:p>
        </p:txBody>
      </p:sp>
      <p:sp>
        <p:nvSpPr>
          <p:cNvPr id="4" name="Date Placeholder 3">
            <a:extLst>
              <a:ext uri="{FF2B5EF4-FFF2-40B4-BE49-F238E27FC236}">
                <a16:creationId xmlns:a16="http://schemas.microsoft.com/office/drawing/2014/main" id="{4609F6BD-212E-436E-AC6B-D775A255FD86}"/>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203A9C58-D4BB-4F57-9D67-46D3F246845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FA81F0F-EA46-44BD-8056-E4D78752D5F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971171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BE17A-6298-488B-B97A-698F8439ECF0}"/>
              </a:ext>
            </a:extLst>
          </p:cNvPr>
          <p:cNvSpPr>
            <a:spLocks noGrp="1"/>
          </p:cNvSpPr>
          <p:nvPr>
            <p:ph type="title"/>
          </p:nvPr>
        </p:nvSpPr>
        <p:spPr/>
        <p:txBody>
          <a:bodyPr/>
          <a:lstStyle/>
          <a:p>
            <a:r>
              <a:rPr lang="en-US" sz="2800" b="0" i="0" dirty="0">
                <a:solidFill>
                  <a:srgbClr val="000000"/>
                </a:solidFill>
                <a:effectLst/>
                <a:latin typeface="Times New Roman" panose="02020603050405020304" pitchFamily="18" charset="0"/>
              </a:rPr>
              <a:t>802.15ma - Standard for High Data Rate Wireless Multi-Media Networks - Revision to IEEE Standard 802.15.3-2016, </a:t>
            </a:r>
            <a:r>
              <a:rPr lang="en-US" sz="2800" b="0" i="0" dirty="0">
                <a:solidFill>
                  <a:srgbClr val="000000"/>
                </a:solidFill>
                <a:effectLst/>
                <a:latin typeface="Times New Roman" panose="02020603050405020304" pitchFamily="18" charset="0"/>
                <a:hlinkClick r:id="rId2"/>
              </a:rPr>
              <a:t>PAR</a:t>
            </a:r>
            <a:r>
              <a:rPr lang="en-US" sz="2800" b="0" i="0" dirty="0">
                <a:solidFill>
                  <a:srgbClr val="000000"/>
                </a:solidFill>
                <a:effectLst/>
                <a:latin typeface="Times New Roman" panose="02020603050405020304" pitchFamily="18" charset="0"/>
              </a:rPr>
              <a:t> and </a:t>
            </a:r>
            <a:r>
              <a:rPr lang="en-US" sz="2800" b="0" i="0" dirty="0">
                <a:solidFill>
                  <a:srgbClr val="000000"/>
                </a:solidFill>
                <a:effectLst/>
                <a:latin typeface="Times New Roman" panose="02020603050405020304" pitchFamily="18" charset="0"/>
                <a:hlinkClick r:id="rId3"/>
              </a:rPr>
              <a:t>CSD</a:t>
            </a:r>
            <a:endParaRPr lang="en-US" sz="2800" dirty="0"/>
          </a:p>
        </p:txBody>
      </p:sp>
      <p:sp>
        <p:nvSpPr>
          <p:cNvPr id="3" name="Content Placeholder 2">
            <a:extLst>
              <a:ext uri="{FF2B5EF4-FFF2-40B4-BE49-F238E27FC236}">
                <a16:creationId xmlns:a16="http://schemas.microsoft.com/office/drawing/2014/main" id="{1BDDEC8A-CA88-4CBF-B844-AE53A292BDC6}"/>
              </a:ext>
            </a:extLst>
          </p:cNvPr>
          <p:cNvSpPr>
            <a:spLocks noGrp="1"/>
          </p:cNvSpPr>
          <p:nvPr>
            <p:ph idx="1"/>
          </p:nvPr>
        </p:nvSpPr>
        <p:spPr/>
        <p:txBody>
          <a:bodyPr/>
          <a:lstStyle/>
          <a:p>
            <a:r>
              <a:rPr lang="en-US" dirty="0"/>
              <a:t>8.1  Please list the full Standard name for those standards cited in the PAR:</a:t>
            </a:r>
          </a:p>
          <a:p>
            <a:pPr lvl="1"/>
            <a:r>
              <a:rPr lang="en-US" dirty="0"/>
              <a:t>5.5 Standards cited in the PAR:</a:t>
            </a:r>
          </a:p>
          <a:p>
            <a:pPr lvl="2"/>
            <a:r>
              <a:rPr lang="en-US" sz="2200" dirty="0"/>
              <a:t>802.15.3d, 802.15.3e and 80.15.3f.</a:t>
            </a:r>
          </a:p>
          <a:p>
            <a:pPr lvl="2"/>
            <a:r>
              <a:rPr lang="en-US" sz="2200" dirty="0"/>
              <a:t>IEEE Std. 802.1D-2004,</a:t>
            </a:r>
          </a:p>
          <a:p>
            <a:pPr lvl="2"/>
            <a:r>
              <a:rPr lang="en-US" sz="2200" dirty="0"/>
              <a:t>IEEE Std. 802.1Q</a:t>
            </a:r>
          </a:p>
          <a:p>
            <a:endParaRPr lang="en-US" sz="2800" dirty="0"/>
          </a:p>
          <a:p>
            <a:r>
              <a:rPr lang="en-US" sz="2800" dirty="0"/>
              <a:t>CSD: Not required for Revision Projects. – Thanks for effort.</a:t>
            </a:r>
          </a:p>
        </p:txBody>
      </p:sp>
      <p:sp>
        <p:nvSpPr>
          <p:cNvPr id="4" name="Date Placeholder 3">
            <a:extLst>
              <a:ext uri="{FF2B5EF4-FFF2-40B4-BE49-F238E27FC236}">
                <a16:creationId xmlns:a16="http://schemas.microsoft.com/office/drawing/2014/main" id="{4A5B4390-C1B8-4250-B126-F0539D5F31DB}"/>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FD62B9DD-18E2-45C9-9015-3A19873AB4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DB11B78-4D89-4D48-A45D-DD9BC72CDDE1}"/>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9165611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r>
              <a:rPr lang="en-US" dirty="0"/>
              <a:t>As of July 15</a:t>
            </a:r>
          </a:p>
        </p:txBody>
      </p:sp>
      <p:sp>
        <p:nvSpPr>
          <p:cNvPr id="4" name="Date Placeholder 3"/>
          <p:cNvSpPr>
            <a:spLocks noGrp="1"/>
          </p:cNvSpPr>
          <p:nvPr>
            <p:ph type="dt" idx="10"/>
          </p:nvPr>
        </p:nvSpPr>
        <p:spPr/>
        <p:txBody>
          <a:bodyPr/>
          <a:lstStyle/>
          <a:p>
            <a:r>
              <a:rPr lang="en-US"/>
              <a:t>November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16047104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PARs were considered on </a:t>
            </a:r>
            <a:r>
              <a:rPr lang="en-US" altLang="en-US" dirty="0"/>
              <a:t>Telecon November 8 &amp; 9, 2021  13:30-15:30 ET</a:t>
            </a:r>
          </a:p>
          <a:p>
            <a:pPr marL="685800" lvl="1"/>
            <a:r>
              <a:rPr lang="en-US" altLang="en-US" dirty="0"/>
              <a:t>See the list here: </a:t>
            </a:r>
            <a:r>
              <a:rPr lang="en-US" altLang="en-US" dirty="0">
                <a:hlinkClick r:id="rId2"/>
              </a:rPr>
              <a:t>https://ieee802.org/PARs.shtml</a:t>
            </a:r>
            <a:r>
              <a:rPr lang="en-US" altLang="en-US" dirty="0"/>
              <a:t> </a:t>
            </a:r>
          </a:p>
          <a:p>
            <a:pPr marL="685800" lvl="1"/>
            <a:r>
              <a:rPr lang="en-US" altLang="en-US" dirty="0"/>
              <a:t>Comments were posted to the EC reflector – 10 November 2021 </a:t>
            </a:r>
          </a:p>
          <a:p>
            <a:pPr marL="685800" lvl="1"/>
            <a:endParaRPr lang="en-US" altLang="en-US" dirty="0"/>
          </a:p>
          <a:p>
            <a:pPr marL="285750" indent="-285750"/>
            <a:r>
              <a:rPr lang="en-US" altLang="en-US" dirty="0"/>
              <a:t>Feedback from WG due Wednesday 10 November 2021</a:t>
            </a:r>
          </a:p>
          <a:p>
            <a:pPr marL="285750" indent="-285750"/>
            <a:endParaRPr lang="en-US" altLang="en-US" dirty="0"/>
          </a:p>
          <a:p>
            <a:pPr marL="285750" indent="-285750"/>
            <a:r>
              <a:rPr lang="en-US" altLang="en-US" dirty="0"/>
              <a:t>Feedback to be reviewed on Thursda</a:t>
            </a:r>
            <a:r>
              <a:rPr lang="en-US" dirty="0"/>
              <a:t>y 18 November 2021 9:00-10:00 ET</a:t>
            </a:r>
          </a:p>
          <a:p>
            <a:pPr marL="285750" indent="-285750"/>
            <a:endParaRPr lang="en-US" dirty="0"/>
          </a:p>
          <a:p>
            <a:pPr marL="285750" indent="-285750"/>
            <a:r>
              <a:rPr lang="en-US" dirty="0"/>
              <a:t>A Final report will be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November 2021</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23</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November 2021</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24</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3883370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November 2021</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26</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11-21/1627r0:</a:t>
            </a:r>
          </a:p>
          <a:p>
            <a:pPr lvl="1"/>
            <a:endParaRPr lang="en-US" dirty="0"/>
          </a:p>
          <a:p>
            <a:r>
              <a:rPr lang="en-US" dirty="0"/>
              <a:t> as the report from PAR Review SC for the November 2021 plenary.</a:t>
            </a:r>
          </a:p>
          <a:p>
            <a:endParaRPr lang="en-US" dirty="0"/>
          </a:p>
          <a:p>
            <a:r>
              <a:rPr lang="en-US" dirty="0"/>
              <a:t>    Moved:</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2400" b="1" dirty="0"/>
              <a:t>Previous Virtual Plenary minutes:  11-21/1064r0:</a:t>
            </a:r>
          </a:p>
          <a:p>
            <a:pPr lvl="3"/>
            <a:r>
              <a:rPr lang="en-US" b="1" dirty="0">
                <a:hlinkClick r:id="rId4"/>
              </a:rPr>
              <a:t>https://mentor.ieee.org/802.11/dcn/21/11-21-1064-00-0PAR-par-minutes-july-2021-session.docx</a:t>
            </a:r>
            <a:endParaRPr lang="en-US" b="1" dirty="0"/>
          </a:p>
          <a:p>
            <a:pPr lvl="3"/>
            <a:endParaRPr lang="en-US" b="1" dirty="0"/>
          </a:p>
          <a:p>
            <a:pPr lvl="1"/>
            <a:r>
              <a:rPr lang="en-US" sz="2800" b="1" dirty="0"/>
              <a:t>Current Teleconference minutes:  11-21/xxxxr0:</a:t>
            </a:r>
          </a:p>
        </p:txBody>
      </p:sp>
      <p:sp>
        <p:nvSpPr>
          <p:cNvPr id="4" name="Date Placeholder 3"/>
          <p:cNvSpPr>
            <a:spLocks noGrp="1"/>
          </p:cNvSpPr>
          <p:nvPr>
            <p:ph type="dt" idx="10"/>
          </p:nvPr>
        </p:nvSpPr>
        <p:spPr/>
        <p:txBody>
          <a:bodyPr/>
          <a:lstStyle/>
          <a:p>
            <a:r>
              <a:rPr lang="en-US"/>
              <a:t>November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2021 November Electronic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closing IEEE 802 LMSC meeting 19 November 2021 electronic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5 October 2021, </a:t>
            </a:r>
            <a:r>
              <a:rPr lang="en-US" sz="1800" dirty="0" err="1"/>
              <a:t>AoE</a:t>
            </a:r>
            <a:r>
              <a:rPr lang="en-US" sz="1800" dirty="0"/>
              <a:t>.</a:t>
            </a:r>
          </a:p>
          <a:p>
            <a:r>
              <a:rPr lang="en-US" sz="1800" dirty="0"/>
              <a:t>	2. Working Groups, other than the proposing Working Group, shall express concerns to the proposing Working Group as soon as possible and shall submit comments to the proposing Working Group and the IEEE 802 LMSC by e-mail not later than 10 November 2021, </a:t>
            </a:r>
            <a:r>
              <a:rPr lang="en-US" sz="1800" dirty="0" err="1"/>
              <a:t>AoE</a:t>
            </a:r>
            <a:r>
              <a:rPr lang="en-US" sz="1800" dirty="0"/>
              <a:t>. </a:t>
            </a:r>
          </a:p>
          <a:p>
            <a:r>
              <a:rPr lang="en-US" sz="1800" dirty="0"/>
              <a:t>	3. The proposing Working Group shall post a response to commenting Working Group and to the IEEE 802 LMSC together with a Final PAR on a public website and circulate the relevant URL on the IEEE 802 LMSC reflector not later than 17 November 2021, </a:t>
            </a:r>
            <a:r>
              <a:rPr lang="en-US" sz="1800" dirty="0" err="1"/>
              <a:t>AoE</a:t>
            </a:r>
            <a:endParaRPr lang="en-US" sz="1800" dirty="0"/>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Monday/Tuesday: 8 &amp; 9 November  2021- 13:30-15:30 ET ( 18:30-20:30 UTC)</a:t>
            </a:r>
          </a:p>
          <a:p>
            <a:pPr lvl="1">
              <a:buAutoNum type="arabicPeriod"/>
            </a:pPr>
            <a:r>
              <a:rPr lang="en-US" sz="1800" dirty="0"/>
              <a:t>Thursday: 18 November 2021 - 9:00-10:00 ET (13:00-14:00 UTC)</a:t>
            </a:r>
          </a:p>
          <a:p>
            <a:pPr marL="285750" indent="-285750"/>
            <a:endParaRPr lang="en-US" altLang="en-US" sz="1800" strike="sngStrike" dirty="0"/>
          </a:p>
        </p:txBody>
      </p:sp>
      <p:sp>
        <p:nvSpPr>
          <p:cNvPr id="4" name="Date Placeholder 3"/>
          <p:cNvSpPr>
            <a:spLocks noGrp="1"/>
          </p:cNvSpPr>
          <p:nvPr>
            <p:ph type="dt" idx="10"/>
          </p:nvPr>
        </p:nvSpPr>
        <p:spPr/>
        <p:txBody>
          <a:bodyPr/>
          <a:lstStyle/>
          <a:p>
            <a:r>
              <a:rPr lang="en-US"/>
              <a:t>November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2021</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2021</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2021</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September 2021</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September 2021</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E5996B-D317-4E13-AB38-820D845C4C7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60343</TotalTime>
  <Words>2760</Words>
  <Application>Microsoft Office PowerPoint</Application>
  <PresentationFormat>Widescreen</PresentationFormat>
  <Paragraphs>311</Paragraphs>
  <Slides>28</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3" baseType="lpstr">
      <vt:lpstr>Arial</vt:lpstr>
      <vt:lpstr>Times New Roman</vt:lpstr>
      <vt:lpstr>Verdana</vt:lpstr>
      <vt:lpstr>802-11 Theme</vt:lpstr>
      <vt:lpstr>Document</vt:lpstr>
      <vt:lpstr>PAR Review SC - Meeting Agenda and Comment slides - Nov 2021 - Electronic Plenary</vt:lpstr>
      <vt:lpstr>PAR Review SC – Snapshot slide Chair: Jon Rosdahl</vt:lpstr>
      <vt:lpstr>Abstract-PAR Review SC PARs under consideration for  2021 November Electronic Plenary</vt:lpstr>
      <vt:lpstr>Registration for the November 802.11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8 &amp; 9 November 2021, 802 EC Teleconferences</vt:lpstr>
      <vt:lpstr>Agenda for PAR Review SC –  November 8, 2021 Chair: Jon Rosdahl</vt:lpstr>
      <vt:lpstr>Motion to approve Previous Minutes</vt:lpstr>
      <vt:lpstr>Par Review SC Comments</vt:lpstr>
      <vt:lpstr>802.1ASds  - Amendment: Support for the IEEE Std 802.3 Clause 4 Media Access Control (MAC) operating in half-duplex, PAR and CSD</vt:lpstr>
      <vt:lpstr>802.3df - Amendment: Media Access Control Parameters, Physical Layers and Management Parameters for 200 Gb/s, 400 Gb/s, 800 Gb/s, and 1.6 Tb/s Operation, PAR and CSD</vt:lpstr>
      <vt:lpstr>802.11bb - Amendment: Light Communication, PAR Modification, and CSD</vt:lpstr>
      <vt:lpstr>802.15ma - Standard for High Data Rate Wireless Multi-Media Networks - Revision to IEEE Standard 802.15.3-2016, PAR and CSD</vt:lpstr>
      <vt:lpstr>802.15ma - Standard for High Data Rate Wireless Multi-Media Networks - Revision to IEEE Standard 802.15.3-2016, PAR and CSD</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Nov 2021 - Electronic Plenary</dc:title>
  <dc:subject>November 2021</dc:subject>
  <dc:creator>Jon Rosdahl</dc:creator>
  <cp:keywords>Agenda and Meeting Slides</cp:keywords>
  <dc:description>Jon Rosdahl (Qualcomm)</dc:description>
  <cp:lastModifiedBy>Jon Rosdahl</cp:lastModifiedBy>
  <cp:revision>274</cp:revision>
  <cp:lastPrinted>1601-01-01T00:00:00Z</cp:lastPrinted>
  <dcterms:created xsi:type="dcterms:W3CDTF">2014-04-14T10:59:07Z</dcterms:created>
  <dcterms:modified xsi:type="dcterms:W3CDTF">2021-11-08T19:31:52Z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