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32"/>
  </p:notesMasterIdLst>
  <p:handoutMasterIdLst>
    <p:handoutMasterId r:id="rId33"/>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75" r:id="rId20"/>
    <p:sldId id="2368" r:id="rId21"/>
    <p:sldId id="2369" r:id="rId22"/>
    <p:sldId id="2370" r:id="rId23"/>
    <p:sldId id="2371" r:id="rId24"/>
    <p:sldId id="328" r:id="rId25"/>
    <p:sldId id="329" r:id="rId26"/>
    <p:sldId id="297" r:id="rId27"/>
    <p:sldId id="284" r:id="rId28"/>
    <p:sldId id="331" r:id="rId29"/>
    <p:sldId id="332" r:id="rId30"/>
    <p:sldId id="264"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15B243-59BD-410F-807B-A9FE63CFD263}" v="8" dt="2021-11-04T02:13:05.5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18" autoAdjust="0"/>
    <p:restoredTop sz="95407" autoAdjust="0"/>
  </p:normalViewPr>
  <p:slideViewPr>
    <p:cSldViewPr>
      <p:cViewPr varScale="1">
        <p:scale>
          <a:sx n="75" d="100"/>
          <a:sy n="75" d="100"/>
        </p:scale>
        <p:origin x="102" y="60"/>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7615B243-59BD-410F-807B-A9FE63CFD263}"/>
    <pc:docChg chg="undo redo custSel addSld delSld modSld sldOrd modMainMaster">
      <pc:chgData name="Jon Rosdahl" userId="2820f357-2dd4-4127-8713-e0bfde0fd756" providerId="ADAL" clId="{7615B243-59BD-410F-807B-A9FE63CFD263}" dt="2021-11-04T02:19:08.735" v="540" actId="14100"/>
      <pc:docMkLst>
        <pc:docMk/>
      </pc:docMkLst>
      <pc:sldChg chg="modSp mod">
        <pc:chgData name="Jon Rosdahl" userId="2820f357-2dd4-4127-8713-e0bfde0fd756" providerId="ADAL" clId="{7615B243-59BD-410F-807B-A9FE63CFD263}" dt="2021-11-04T01:22:34.182" v="8" actId="6549"/>
        <pc:sldMkLst>
          <pc:docMk/>
          <pc:sldMk cId="0" sldId="256"/>
        </pc:sldMkLst>
        <pc:spChg chg="mod">
          <ac:chgData name="Jon Rosdahl" userId="2820f357-2dd4-4127-8713-e0bfde0fd756" providerId="ADAL" clId="{7615B243-59BD-410F-807B-A9FE63CFD263}" dt="2021-11-04T01:22:23.615" v="0"/>
          <ac:spMkLst>
            <pc:docMk/>
            <pc:sldMk cId="0" sldId="256"/>
            <ac:spMk id="3073" creationId="{00000000-0000-0000-0000-000000000000}"/>
          </ac:spMkLst>
        </pc:spChg>
        <pc:spChg chg="mod">
          <ac:chgData name="Jon Rosdahl" userId="2820f357-2dd4-4127-8713-e0bfde0fd756" providerId="ADAL" clId="{7615B243-59BD-410F-807B-A9FE63CFD263}" dt="2021-11-04T01:22:34.182" v="8" actId="6549"/>
          <ac:spMkLst>
            <pc:docMk/>
            <pc:sldMk cId="0" sldId="256"/>
            <ac:spMk id="3074" creationId="{00000000-0000-0000-0000-000000000000}"/>
          </ac:spMkLst>
        </pc:spChg>
      </pc:sldChg>
      <pc:sldChg chg="modSp mod">
        <pc:chgData name="Jon Rosdahl" userId="2820f357-2dd4-4127-8713-e0bfde0fd756" providerId="ADAL" clId="{7615B243-59BD-410F-807B-A9FE63CFD263}" dt="2021-11-04T01:55:26.071" v="177" actId="20577"/>
        <pc:sldMkLst>
          <pc:docMk/>
          <pc:sldMk cId="0" sldId="257"/>
        </pc:sldMkLst>
        <pc:spChg chg="mod">
          <ac:chgData name="Jon Rosdahl" userId="2820f357-2dd4-4127-8713-e0bfde0fd756" providerId="ADAL" clId="{7615B243-59BD-410F-807B-A9FE63CFD263}" dt="2021-11-04T01:50:48.483" v="81" actId="6549"/>
          <ac:spMkLst>
            <pc:docMk/>
            <pc:sldMk cId="0" sldId="257"/>
            <ac:spMk id="4097" creationId="{00000000-0000-0000-0000-000000000000}"/>
          </ac:spMkLst>
        </pc:spChg>
        <pc:spChg chg="mod">
          <ac:chgData name="Jon Rosdahl" userId="2820f357-2dd4-4127-8713-e0bfde0fd756" providerId="ADAL" clId="{7615B243-59BD-410F-807B-A9FE63CFD263}" dt="2021-11-04T01:55:26.071" v="177" actId="20577"/>
          <ac:spMkLst>
            <pc:docMk/>
            <pc:sldMk cId="0" sldId="257"/>
            <ac:spMk id="4098" creationId="{00000000-0000-0000-0000-000000000000}"/>
          </ac:spMkLst>
        </pc:spChg>
      </pc:sldChg>
      <pc:sldChg chg="modSp mod">
        <pc:chgData name="Jon Rosdahl" userId="2820f357-2dd4-4127-8713-e0bfde0fd756" providerId="ADAL" clId="{7615B243-59BD-410F-807B-A9FE63CFD263}" dt="2021-11-04T02:13:14.777" v="440" actId="20577"/>
        <pc:sldMkLst>
          <pc:docMk/>
          <pc:sldMk cId="0" sldId="264"/>
        </pc:sldMkLst>
        <pc:spChg chg="mod">
          <ac:chgData name="Jon Rosdahl" userId="2820f357-2dd4-4127-8713-e0bfde0fd756" providerId="ADAL" clId="{7615B243-59BD-410F-807B-A9FE63CFD263}" dt="2021-11-04T02:13:14.777" v="440" actId="20577"/>
          <ac:spMkLst>
            <pc:docMk/>
            <pc:sldMk cId="0" sldId="264"/>
            <ac:spMk id="11266" creationId="{00000000-0000-0000-0000-000000000000}"/>
          </ac:spMkLst>
        </pc:spChg>
      </pc:sldChg>
      <pc:sldChg chg="modSp mod">
        <pc:chgData name="Jon Rosdahl" userId="2820f357-2dd4-4127-8713-e0bfde0fd756" providerId="ADAL" clId="{7615B243-59BD-410F-807B-A9FE63CFD263}" dt="2021-11-04T02:08:42.091" v="421" actId="20577"/>
        <pc:sldMkLst>
          <pc:docMk/>
          <pc:sldMk cId="3439635317" sldId="274"/>
        </pc:sldMkLst>
        <pc:spChg chg="mod">
          <ac:chgData name="Jon Rosdahl" userId="2820f357-2dd4-4127-8713-e0bfde0fd756" providerId="ADAL" clId="{7615B243-59BD-410F-807B-A9FE63CFD263}" dt="2021-11-04T01:57:13.478" v="235" actId="20577"/>
          <ac:spMkLst>
            <pc:docMk/>
            <pc:sldMk cId="3439635317" sldId="274"/>
            <ac:spMk id="2" creationId="{00000000-0000-0000-0000-000000000000}"/>
          </ac:spMkLst>
        </pc:spChg>
        <pc:spChg chg="mod">
          <ac:chgData name="Jon Rosdahl" userId="2820f357-2dd4-4127-8713-e0bfde0fd756" providerId="ADAL" clId="{7615B243-59BD-410F-807B-A9FE63CFD263}" dt="2021-11-04T02:08:42.091" v="421" actId="20577"/>
          <ac:spMkLst>
            <pc:docMk/>
            <pc:sldMk cId="3439635317" sldId="274"/>
            <ac:spMk id="3" creationId="{00000000-0000-0000-0000-000000000000}"/>
          </ac:spMkLst>
        </pc:spChg>
      </pc:sldChg>
      <pc:sldChg chg="modSp mod ord">
        <pc:chgData name="Jon Rosdahl" userId="2820f357-2dd4-4127-8713-e0bfde0fd756" providerId="ADAL" clId="{7615B243-59BD-410F-807B-A9FE63CFD263}" dt="2021-11-04T02:15:11.486" v="463" actId="6549"/>
        <pc:sldMkLst>
          <pc:docMk/>
          <pc:sldMk cId="2099305387" sldId="285"/>
        </pc:sldMkLst>
        <pc:spChg chg="mod">
          <ac:chgData name="Jon Rosdahl" userId="2820f357-2dd4-4127-8713-e0bfde0fd756" providerId="ADAL" clId="{7615B243-59BD-410F-807B-A9FE63CFD263}" dt="2021-11-04T01:57:36.952" v="251" actId="6549"/>
          <ac:spMkLst>
            <pc:docMk/>
            <pc:sldMk cId="2099305387" sldId="285"/>
            <ac:spMk id="2" creationId="{F3B43754-1163-4B0C-8310-62C38E10D93C}"/>
          </ac:spMkLst>
        </pc:spChg>
        <pc:spChg chg="mod">
          <ac:chgData name="Jon Rosdahl" userId="2820f357-2dd4-4127-8713-e0bfde0fd756" providerId="ADAL" clId="{7615B243-59BD-410F-807B-A9FE63CFD263}" dt="2021-11-04T02:15:11.486" v="463" actId="6549"/>
          <ac:spMkLst>
            <pc:docMk/>
            <pc:sldMk cId="2099305387" sldId="285"/>
            <ac:spMk id="8" creationId="{A17284DF-72F3-4BE4-A17D-B2B7EC7499F0}"/>
          </ac:spMkLst>
        </pc:spChg>
      </pc:sldChg>
      <pc:sldChg chg="modSp mod">
        <pc:chgData name="Jon Rosdahl" userId="2820f357-2dd4-4127-8713-e0bfde0fd756" providerId="ADAL" clId="{7615B243-59BD-410F-807B-A9FE63CFD263}" dt="2021-11-04T01:40:33.049" v="71" actId="20577"/>
        <pc:sldMkLst>
          <pc:docMk/>
          <pc:sldMk cId="822775208" sldId="287"/>
        </pc:sldMkLst>
        <pc:spChg chg="mod">
          <ac:chgData name="Jon Rosdahl" userId="2820f357-2dd4-4127-8713-e0bfde0fd756" providerId="ADAL" clId="{7615B243-59BD-410F-807B-A9FE63CFD263}" dt="2021-11-04T01:40:33.049" v="71" actId="20577"/>
          <ac:spMkLst>
            <pc:docMk/>
            <pc:sldMk cId="822775208" sldId="287"/>
            <ac:spMk id="3" creationId="{8A337E3F-2C54-47D6-B9F4-C7408CA692FF}"/>
          </ac:spMkLst>
        </pc:spChg>
      </pc:sldChg>
      <pc:sldChg chg="modSp mod">
        <pc:chgData name="Jon Rosdahl" userId="2820f357-2dd4-4127-8713-e0bfde0fd756" providerId="ADAL" clId="{7615B243-59BD-410F-807B-A9FE63CFD263}" dt="2021-11-04T02:14:23.330" v="460" actId="20577"/>
        <pc:sldMkLst>
          <pc:docMk/>
          <pc:sldMk cId="3866284722" sldId="325"/>
        </pc:sldMkLst>
        <pc:spChg chg="mod">
          <ac:chgData name="Jon Rosdahl" userId="2820f357-2dd4-4127-8713-e0bfde0fd756" providerId="ADAL" clId="{7615B243-59BD-410F-807B-A9FE63CFD263}" dt="2021-11-04T02:14:23.330" v="460" actId="20577"/>
          <ac:spMkLst>
            <pc:docMk/>
            <pc:sldMk cId="3866284722" sldId="325"/>
            <ac:spMk id="3" creationId="{58F48A77-6149-4095-9848-28A693C82088}"/>
          </ac:spMkLst>
        </pc:spChg>
      </pc:sldChg>
      <pc:sldChg chg="modSp mod">
        <pc:chgData name="Jon Rosdahl" userId="2820f357-2dd4-4127-8713-e0bfde0fd756" providerId="ADAL" clId="{7615B243-59BD-410F-807B-A9FE63CFD263}" dt="2021-11-04T02:01:33.999" v="351" actId="6549"/>
        <pc:sldMkLst>
          <pc:docMk/>
          <pc:sldMk cId="2493126378" sldId="329"/>
        </pc:sldMkLst>
        <pc:spChg chg="mod">
          <ac:chgData name="Jon Rosdahl" userId="2820f357-2dd4-4127-8713-e0bfde0fd756" providerId="ADAL" clId="{7615B243-59BD-410F-807B-A9FE63CFD263}" dt="2021-11-04T02:01:33.999" v="351" actId="6549"/>
          <ac:spMkLst>
            <pc:docMk/>
            <pc:sldMk cId="2493126378" sldId="329"/>
            <ac:spMk id="8" creationId="{CB46589D-B045-4F67-96F9-108FD0B249A7}"/>
          </ac:spMkLst>
        </pc:spChg>
      </pc:sldChg>
      <pc:sldChg chg="modSp mod">
        <pc:chgData name="Jon Rosdahl" userId="2820f357-2dd4-4127-8713-e0bfde0fd756" providerId="ADAL" clId="{7615B243-59BD-410F-807B-A9FE63CFD263}" dt="2021-11-04T02:02:15.287" v="364" actId="20577"/>
        <pc:sldMkLst>
          <pc:docMk/>
          <pc:sldMk cId="2891040505" sldId="332"/>
        </pc:sldMkLst>
        <pc:spChg chg="mod">
          <ac:chgData name="Jon Rosdahl" userId="2820f357-2dd4-4127-8713-e0bfde0fd756" providerId="ADAL" clId="{7615B243-59BD-410F-807B-A9FE63CFD263}" dt="2021-11-04T02:02:15.287" v="364" actId="20577"/>
          <ac:spMkLst>
            <pc:docMk/>
            <pc:sldMk cId="2891040505" sldId="332"/>
            <ac:spMk id="3" creationId="{FF45EDF8-F8B4-4C62-A574-17EE4A97B753}"/>
          </ac:spMkLst>
        </pc:spChg>
      </pc:sldChg>
      <pc:sldChg chg="del">
        <pc:chgData name="Jon Rosdahl" userId="2820f357-2dd4-4127-8713-e0bfde0fd756" providerId="ADAL" clId="{7615B243-59BD-410F-807B-A9FE63CFD263}" dt="2021-11-04T01:59:51.585" v="255" actId="47"/>
        <pc:sldMkLst>
          <pc:docMk/>
          <pc:sldMk cId="3710146481" sldId="333"/>
        </pc:sldMkLst>
      </pc:sldChg>
      <pc:sldChg chg="del">
        <pc:chgData name="Jon Rosdahl" userId="2820f357-2dd4-4127-8713-e0bfde0fd756" providerId="ADAL" clId="{7615B243-59BD-410F-807B-A9FE63CFD263}" dt="2021-11-04T01:59:52.166" v="256" actId="47"/>
        <pc:sldMkLst>
          <pc:docMk/>
          <pc:sldMk cId="376086956" sldId="334"/>
        </pc:sldMkLst>
      </pc:sldChg>
      <pc:sldChg chg="del">
        <pc:chgData name="Jon Rosdahl" userId="2820f357-2dd4-4127-8713-e0bfde0fd756" providerId="ADAL" clId="{7615B243-59BD-410F-807B-A9FE63CFD263}" dt="2021-11-04T01:59:53.134" v="257" actId="47"/>
        <pc:sldMkLst>
          <pc:docMk/>
          <pc:sldMk cId="2710844417" sldId="335"/>
        </pc:sldMkLst>
      </pc:sldChg>
      <pc:sldChg chg="del">
        <pc:chgData name="Jon Rosdahl" userId="2820f357-2dd4-4127-8713-e0bfde0fd756" providerId="ADAL" clId="{7615B243-59BD-410F-807B-A9FE63CFD263}" dt="2021-11-04T01:59:53.799" v="258" actId="47"/>
        <pc:sldMkLst>
          <pc:docMk/>
          <pc:sldMk cId="1813832765" sldId="336"/>
        </pc:sldMkLst>
      </pc:sldChg>
      <pc:sldChg chg="del">
        <pc:chgData name="Jon Rosdahl" userId="2820f357-2dd4-4127-8713-e0bfde0fd756" providerId="ADAL" clId="{7615B243-59BD-410F-807B-A9FE63CFD263}" dt="2021-11-04T01:59:54.510" v="259" actId="47"/>
        <pc:sldMkLst>
          <pc:docMk/>
          <pc:sldMk cId="2367237184" sldId="337"/>
        </pc:sldMkLst>
      </pc:sldChg>
      <pc:sldChg chg="del">
        <pc:chgData name="Jon Rosdahl" userId="2820f357-2dd4-4127-8713-e0bfde0fd756" providerId="ADAL" clId="{7615B243-59BD-410F-807B-A9FE63CFD263}" dt="2021-11-04T01:59:55.886" v="260" actId="47"/>
        <pc:sldMkLst>
          <pc:docMk/>
          <pc:sldMk cId="1274339325" sldId="338"/>
        </pc:sldMkLst>
      </pc:sldChg>
      <pc:sldChg chg="del">
        <pc:chgData name="Jon Rosdahl" userId="2820f357-2dd4-4127-8713-e0bfde0fd756" providerId="ADAL" clId="{7615B243-59BD-410F-807B-A9FE63CFD263}" dt="2021-11-04T01:59:56.399" v="261" actId="47"/>
        <pc:sldMkLst>
          <pc:docMk/>
          <pc:sldMk cId="57934209" sldId="339"/>
        </pc:sldMkLst>
      </pc:sldChg>
      <pc:sldChg chg="del">
        <pc:chgData name="Jon Rosdahl" userId="2820f357-2dd4-4127-8713-e0bfde0fd756" providerId="ADAL" clId="{7615B243-59BD-410F-807B-A9FE63CFD263}" dt="2021-11-04T01:59:56.797" v="262" actId="47"/>
        <pc:sldMkLst>
          <pc:docMk/>
          <pc:sldMk cId="1961405631" sldId="340"/>
        </pc:sldMkLst>
      </pc:sldChg>
      <pc:sldChg chg="del">
        <pc:chgData name="Jon Rosdahl" userId="2820f357-2dd4-4127-8713-e0bfde0fd756" providerId="ADAL" clId="{7615B243-59BD-410F-807B-A9FE63CFD263}" dt="2021-11-04T01:59:57.237" v="263" actId="47"/>
        <pc:sldMkLst>
          <pc:docMk/>
          <pc:sldMk cId="4082208642" sldId="341"/>
        </pc:sldMkLst>
      </pc:sldChg>
      <pc:sldChg chg="del">
        <pc:chgData name="Jon Rosdahl" userId="2820f357-2dd4-4127-8713-e0bfde0fd756" providerId="ADAL" clId="{7615B243-59BD-410F-807B-A9FE63CFD263}" dt="2021-11-04T01:59:57.878" v="264" actId="47"/>
        <pc:sldMkLst>
          <pc:docMk/>
          <pc:sldMk cId="3116734721" sldId="342"/>
        </pc:sldMkLst>
      </pc:sldChg>
      <pc:sldChg chg="modSp add ord">
        <pc:chgData name="Jon Rosdahl" userId="2820f357-2dd4-4127-8713-e0bfde0fd756" providerId="ADAL" clId="{7615B243-59BD-410F-807B-A9FE63CFD263}" dt="2021-11-04T02:04:57.086" v="379"/>
        <pc:sldMkLst>
          <pc:docMk/>
          <pc:sldMk cId="1968720319" sldId="2366"/>
        </pc:sldMkLst>
        <pc:spChg chg="mod">
          <ac:chgData name="Jon Rosdahl" userId="2820f357-2dd4-4127-8713-e0bfde0fd756" providerId="ADAL" clId="{7615B243-59BD-410F-807B-A9FE63CFD263}" dt="2021-11-04T01:58:39.061" v="252"/>
          <ac:spMkLst>
            <pc:docMk/>
            <pc:sldMk cId="1968720319" sldId="2366"/>
            <ac:spMk id="5" creationId="{00000000-0000-0000-0000-000000000000}"/>
          </ac:spMkLst>
        </pc:spChg>
        <pc:spChg chg="mod">
          <ac:chgData name="Jon Rosdahl" userId="2820f357-2dd4-4127-8713-e0bfde0fd756" providerId="ADAL" clId="{7615B243-59BD-410F-807B-A9FE63CFD263}" dt="2021-11-04T01:58:39.061" v="252"/>
          <ac:spMkLst>
            <pc:docMk/>
            <pc:sldMk cId="1968720319" sldId="2366"/>
            <ac:spMk id="6" creationId="{00000000-0000-0000-0000-000000000000}"/>
          </ac:spMkLst>
        </pc:spChg>
      </pc:sldChg>
      <pc:sldChg chg="addSp delSp modSp new mod modClrScheme chgLayout">
        <pc:chgData name="Jon Rosdahl" userId="2820f357-2dd4-4127-8713-e0bfde0fd756" providerId="ADAL" clId="{7615B243-59BD-410F-807B-A9FE63CFD263}" dt="2021-11-04T02:18:51.130" v="535" actId="21"/>
        <pc:sldMkLst>
          <pc:docMk/>
          <pc:sldMk cId="3679736647" sldId="2368"/>
        </pc:sldMkLst>
        <pc:spChg chg="del mod ord">
          <ac:chgData name="Jon Rosdahl" userId="2820f357-2dd4-4127-8713-e0bfde0fd756" providerId="ADAL" clId="{7615B243-59BD-410F-807B-A9FE63CFD263}" dt="2021-11-04T02:15:33.757" v="465" actId="700"/>
          <ac:spMkLst>
            <pc:docMk/>
            <pc:sldMk cId="3679736647" sldId="2368"/>
            <ac:spMk id="2" creationId="{450D0852-EF98-40A8-85E1-5535307C68D2}"/>
          </ac:spMkLst>
        </pc:spChg>
        <pc:spChg chg="del mod ord">
          <ac:chgData name="Jon Rosdahl" userId="2820f357-2dd4-4127-8713-e0bfde0fd756" providerId="ADAL" clId="{7615B243-59BD-410F-807B-A9FE63CFD263}" dt="2021-11-04T02:15:33.757" v="465" actId="700"/>
          <ac:spMkLst>
            <pc:docMk/>
            <pc:sldMk cId="3679736647" sldId="2368"/>
            <ac:spMk id="3" creationId="{72F84B91-FF52-4E54-BC0B-6F174ECD690C}"/>
          </ac:spMkLst>
        </pc:spChg>
        <pc:spChg chg="mod ord">
          <ac:chgData name="Jon Rosdahl" userId="2820f357-2dd4-4127-8713-e0bfde0fd756" providerId="ADAL" clId="{7615B243-59BD-410F-807B-A9FE63CFD263}" dt="2021-11-04T02:15:38.363" v="466" actId="700"/>
          <ac:spMkLst>
            <pc:docMk/>
            <pc:sldMk cId="3679736647" sldId="2368"/>
            <ac:spMk id="4" creationId="{EF222622-2A14-49A7-94E5-1B9285C50217}"/>
          </ac:spMkLst>
        </pc:spChg>
        <pc:spChg chg="mod ord">
          <ac:chgData name="Jon Rosdahl" userId="2820f357-2dd4-4127-8713-e0bfde0fd756" providerId="ADAL" clId="{7615B243-59BD-410F-807B-A9FE63CFD263}" dt="2021-11-04T02:15:38.363" v="466" actId="700"/>
          <ac:spMkLst>
            <pc:docMk/>
            <pc:sldMk cId="3679736647" sldId="2368"/>
            <ac:spMk id="5" creationId="{4DA7178C-912A-4065-8147-063EEF7D71BF}"/>
          </ac:spMkLst>
        </pc:spChg>
        <pc:spChg chg="mod ord">
          <ac:chgData name="Jon Rosdahl" userId="2820f357-2dd4-4127-8713-e0bfde0fd756" providerId="ADAL" clId="{7615B243-59BD-410F-807B-A9FE63CFD263}" dt="2021-11-04T02:15:38.363" v="466" actId="700"/>
          <ac:spMkLst>
            <pc:docMk/>
            <pc:sldMk cId="3679736647" sldId="2368"/>
            <ac:spMk id="6" creationId="{A02FE1BB-DDD5-4354-A34A-D2AAC13AF6BD}"/>
          </ac:spMkLst>
        </pc:spChg>
        <pc:spChg chg="add del mod ord">
          <ac:chgData name="Jon Rosdahl" userId="2820f357-2dd4-4127-8713-e0bfde0fd756" providerId="ADAL" clId="{7615B243-59BD-410F-807B-A9FE63CFD263}" dt="2021-11-04T02:15:38.363" v="466" actId="700"/>
          <ac:spMkLst>
            <pc:docMk/>
            <pc:sldMk cId="3679736647" sldId="2368"/>
            <ac:spMk id="7" creationId="{DE6842AA-568E-4F37-AB10-939C7366B62D}"/>
          </ac:spMkLst>
        </pc:spChg>
        <pc:spChg chg="add del mod ord">
          <ac:chgData name="Jon Rosdahl" userId="2820f357-2dd4-4127-8713-e0bfde0fd756" providerId="ADAL" clId="{7615B243-59BD-410F-807B-A9FE63CFD263}" dt="2021-11-04T02:15:38.363" v="466" actId="700"/>
          <ac:spMkLst>
            <pc:docMk/>
            <pc:sldMk cId="3679736647" sldId="2368"/>
            <ac:spMk id="8" creationId="{544D62C5-6812-4DB2-8118-80F6D5E2D323}"/>
          </ac:spMkLst>
        </pc:spChg>
        <pc:spChg chg="add mod ord">
          <ac:chgData name="Jon Rosdahl" userId="2820f357-2dd4-4127-8713-e0bfde0fd756" providerId="ADAL" clId="{7615B243-59BD-410F-807B-A9FE63CFD263}" dt="2021-11-04T02:16:40.852" v="470" actId="14100"/>
          <ac:spMkLst>
            <pc:docMk/>
            <pc:sldMk cId="3679736647" sldId="2368"/>
            <ac:spMk id="9" creationId="{1CAD03B6-693A-4FA4-8CA7-6263A028E4C1}"/>
          </ac:spMkLst>
        </pc:spChg>
        <pc:spChg chg="add mod ord">
          <ac:chgData name="Jon Rosdahl" userId="2820f357-2dd4-4127-8713-e0bfde0fd756" providerId="ADAL" clId="{7615B243-59BD-410F-807B-A9FE63CFD263}" dt="2021-11-04T02:18:51.130" v="535" actId="21"/>
          <ac:spMkLst>
            <pc:docMk/>
            <pc:sldMk cId="3679736647" sldId="2368"/>
            <ac:spMk id="10" creationId="{7F1D0C2A-CA5D-411A-80DD-232F384E374B}"/>
          </ac:spMkLst>
        </pc:spChg>
      </pc:sldChg>
      <pc:sldChg chg="modSp new mod">
        <pc:chgData name="Jon Rosdahl" userId="2820f357-2dd4-4127-8713-e0bfde0fd756" providerId="ADAL" clId="{7615B243-59BD-410F-807B-A9FE63CFD263}" dt="2021-11-04T02:17:21.764" v="480" actId="14100"/>
        <pc:sldMkLst>
          <pc:docMk/>
          <pc:sldMk cId="686618728" sldId="2369"/>
        </pc:sldMkLst>
        <pc:spChg chg="mod">
          <ac:chgData name="Jon Rosdahl" userId="2820f357-2dd4-4127-8713-e0bfde0fd756" providerId="ADAL" clId="{7615B243-59BD-410F-807B-A9FE63CFD263}" dt="2021-11-04T02:17:18.063" v="479" actId="20577"/>
          <ac:spMkLst>
            <pc:docMk/>
            <pc:sldMk cId="686618728" sldId="2369"/>
            <ac:spMk id="2" creationId="{6195573E-0969-4D0B-8B5B-D9CF3684E619}"/>
          </ac:spMkLst>
        </pc:spChg>
        <pc:spChg chg="mod">
          <ac:chgData name="Jon Rosdahl" userId="2820f357-2dd4-4127-8713-e0bfde0fd756" providerId="ADAL" clId="{7615B243-59BD-410F-807B-A9FE63CFD263}" dt="2021-11-04T02:17:21.764" v="480" actId="14100"/>
          <ac:spMkLst>
            <pc:docMk/>
            <pc:sldMk cId="686618728" sldId="2369"/>
            <ac:spMk id="3" creationId="{0C80D627-1908-4063-85FC-43364B843AB2}"/>
          </ac:spMkLst>
        </pc:spChg>
      </pc:sldChg>
      <pc:sldChg chg="modSp new mod">
        <pc:chgData name="Jon Rosdahl" userId="2820f357-2dd4-4127-8713-e0bfde0fd756" providerId="ADAL" clId="{7615B243-59BD-410F-807B-A9FE63CFD263}" dt="2021-11-04T02:18:23.277" v="532" actId="14100"/>
        <pc:sldMkLst>
          <pc:docMk/>
          <pc:sldMk cId="1213183352" sldId="2370"/>
        </pc:sldMkLst>
        <pc:spChg chg="mod">
          <ac:chgData name="Jon Rosdahl" userId="2820f357-2dd4-4127-8713-e0bfde0fd756" providerId="ADAL" clId="{7615B243-59BD-410F-807B-A9FE63CFD263}" dt="2021-11-04T02:18:23.277" v="532" actId="14100"/>
          <ac:spMkLst>
            <pc:docMk/>
            <pc:sldMk cId="1213183352" sldId="2370"/>
            <ac:spMk id="2" creationId="{244B1CED-0E31-40E1-A625-D4499E973F52}"/>
          </ac:spMkLst>
        </pc:spChg>
        <pc:spChg chg="mod">
          <ac:chgData name="Jon Rosdahl" userId="2820f357-2dd4-4127-8713-e0bfde0fd756" providerId="ADAL" clId="{7615B243-59BD-410F-807B-A9FE63CFD263}" dt="2021-11-04T02:18:15.559" v="530" actId="404"/>
          <ac:spMkLst>
            <pc:docMk/>
            <pc:sldMk cId="1213183352" sldId="2370"/>
            <ac:spMk id="3" creationId="{4EAB48BF-33BC-473D-8C0E-CD68AFD22FA8}"/>
          </ac:spMkLst>
        </pc:spChg>
      </pc:sldChg>
      <pc:sldChg chg="modSp new mod">
        <pc:chgData name="Jon Rosdahl" userId="2820f357-2dd4-4127-8713-e0bfde0fd756" providerId="ADAL" clId="{7615B243-59BD-410F-807B-A9FE63CFD263}" dt="2021-11-04T02:19:08.735" v="540" actId="14100"/>
        <pc:sldMkLst>
          <pc:docMk/>
          <pc:sldMk cId="3971171732" sldId="2371"/>
        </pc:sldMkLst>
        <pc:spChg chg="mod">
          <ac:chgData name="Jon Rosdahl" userId="2820f357-2dd4-4127-8713-e0bfde0fd756" providerId="ADAL" clId="{7615B243-59BD-410F-807B-A9FE63CFD263}" dt="2021-11-04T02:19:06.071" v="539" actId="14100"/>
          <ac:spMkLst>
            <pc:docMk/>
            <pc:sldMk cId="3971171732" sldId="2371"/>
            <ac:spMk id="2" creationId="{9C9754CC-2CA2-4551-86E7-1142C5378A0F}"/>
          </ac:spMkLst>
        </pc:spChg>
        <pc:spChg chg="mod">
          <ac:chgData name="Jon Rosdahl" userId="2820f357-2dd4-4127-8713-e0bfde0fd756" providerId="ADAL" clId="{7615B243-59BD-410F-807B-A9FE63CFD263}" dt="2021-11-04T02:19:08.735" v="540" actId="14100"/>
          <ac:spMkLst>
            <pc:docMk/>
            <pc:sldMk cId="3971171732" sldId="2371"/>
            <ac:spMk id="3" creationId="{1FD56FA6-E419-48CD-9027-207664935DEA}"/>
          </ac:spMkLst>
        </pc:spChg>
      </pc:sldChg>
      <pc:sldMasterChg chg="modSp mod">
        <pc:chgData name="Jon Rosdahl" userId="2820f357-2dd4-4127-8713-e0bfde0fd756" providerId="ADAL" clId="{7615B243-59BD-410F-807B-A9FE63CFD263}" dt="2021-11-04T01:24:12.186" v="16" actId="6549"/>
        <pc:sldMasterMkLst>
          <pc:docMk/>
          <pc:sldMasterMk cId="350243259" sldId="2147483738"/>
        </pc:sldMasterMkLst>
        <pc:spChg chg="mod">
          <ac:chgData name="Jon Rosdahl" userId="2820f357-2dd4-4127-8713-e0bfde0fd756" providerId="ADAL" clId="{7615B243-59BD-410F-807B-A9FE63CFD263}" dt="2021-11-04T01:24:12.186" v="16"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802-11-21/1627r0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802-11-21/1627r0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802-11-21/1627r0</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802-11-21/1627r0</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802-11-21/1627r0</a:t>
            </a:r>
          </a:p>
        </p:txBody>
      </p:sp>
      <p:sp>
        <p:nvSpPr>
          <p:cNvPr id="5" name="Date Placeholder 4"/>
          <p:cNvSpPr>
            <a:spLocks noGrp="1"/>
          </p:cNvSpPr>
          <p:nvPr>
            <p:ph type="dt" idx="11"/>
          </p:nvPr>
        </p:nvSpPr>
        <p:spPr/>
        <p:txBody>
          <a:bodyPr/>
          <a:lstStyle/>
          <a:p>
            <a:r>
              <a:rPr lang="en-US"/>
              <a:t>November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802-11-21/1627r0</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11-21-1627r0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1-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21/15-21-0475-03-03ma-draft-par-15-3ma.pdf" TargetMode="External"/><Relationship Id="rId3" Type="http://schemas.openxmlformats.org/officeDocument/2006/relationships/hyperlink" Target="https://www.ieee802.org/1/files/public/docs2021/ds-draft-CSD-0921-v01.pdf" TargetMode="External"/><Relationship Id="rId7" Type="http://schemas.openxmlformats.org/officeDocument/2006/relationships/hyperlink" Target="https://mentor.ieee.org/802-ec/dcn/18/ec-18-0080-00-ACSD-802-11bb.docx" TargetMode="External"/><Relationship Id="rId2" Type="http://schemas.openxmlformats.org/officeDocument/2006/relationships/hyperlink" Target="https://www.ieee802.org/1/files/public/docs2021/ds-draft-PAR-0921-v01.pdf"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83-00-00bb-tgbb-modified-par.pdf" TargetMode="External"/><Relationship Id="rId5" Type="http://schemas.openxmlformats.org/officeDocument/2006/relationships/hyperlink" Target="https://mentor.ieee.org/802-ec/dcn/21/ec-21-0225-00-00EC-csd-ieee-p802-3df.pdf" TargetMode="External"/><Relationship Id="rId4" Type="http://schemas.openxmlformats.org/officeDocument/2006/relationships/hyperlink" Target="https://mentor.ieee.org/802-ec/dcn/21/ec-21-0224-01-00EC-par-ieee-p802-3df.pdf" TargetMode="External"/><Relationship Id="rId9" Type="http://schemas.openxmlformats.org/officeDocument/2006/relationships/hyperlink" Target="https://mentor.ieee.org/802.15/dcn/21/15-21-0477-03-03ma-draft-csd-15-3ma.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1064-00-0PAR-par-minutes-july-2021-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802.org/1/files/public/docs2021/ds-draft-CSD-0921-v01.pdf" TargetMode="External"/><Relationship Id="rId2" Type="http://schemas.openxmlformats.org/officeDocument/2006/relationships/hyperlink" Target="https://www.ieee802.org/1/files/public/docs2021/ds-draft-PAR-0921-v0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1/ec-21-0225-00-00EC-csd-ieee-p802-3df.pdf" TargetMode="External"/><Relationship Id="rId2" Type="http://schemas.openxmlformats.org/officeDocument/2006/relationships/hyperlink" Target="https://mentor.ieee.org/802-ec/dcn/21/ec-21-0224-01-00EC-par-ieee-p802-3df.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18/ec-18-0080-00-ACSD-802-11bb.docx" TargetMode="External"/><Relationship Id="rId2" Type="http://schemas.openxmlformats.org/officeDocument/2006/relationships/hyperlink" Target="https://mentor.ieee.org/802.11/dcn/21/11-21-1283-00-00bb-tgbb-modified-pa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21/15-21-0475-03-03ma-draft-par-15-3ma.pdf" TargetMode="External"/><Relationship Id="rId3" Type="http://schemas.openxmlformats.org/officeDocument/2006/relationships/hyperlink" Target="https://www.ieee802.org/1/files/public/docs2021/ds-draft-CSD-0921-v01.pdf" TargetMode="External"/><Relationship Id="rId7" Type="http://schemas.openxmlformats.org/officeDocument/2006/relationships/hyperlink" Target="https://mentor.ieee.org/802-ec/dcn/18/ec-18-0080-00-ACSD-802-11bb.docx" TargetMode="External"/><Relationship Id="rId2" Type="http://schemas.openxmlformats.org/officeDocument/2006/relationships/hyperlink" Target="https://www.ieee802.org/1/files/public/docs2021/ds-draft-PAR-0921-v01.pdf"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83-00-00bb-tgbb-modified-par.pdf" TargetMode="External"/><Relationship Id="rId5" Type="http://schemas.openxmlformats.org/officeDocument/2006/relationships/hyperlink" Target="https://mentor.ieee.org/802-ec/dcn/21/ec-21-0225-00-00EC-csd-ieee-p802-3df.pdf" TargetMode="External"/><Relationship Id="rId4" Type="http://schemas.openxmlformats.org/officeDocument/2006/relationships/hyperlink" Target="https://mentor.ieee.org/802-ec/dcn/21/ec-21-0224-01-00EC-par-ieee-p802-3df.pdf" TargetMode="External"/><Relationship Id="rId9" Type="http://schemas.openxmlformats.org/officeDocument/2006/relationships/hyperlink" Target="https://mentor.ieee.org/802.15/dcn/21/15-21-0477-03-03ma-draft-csd-15-3ma.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477-03-03ma-draft-csd-15-3ma.docx" TargetMode="External"/><Relationship Id="rId2" Type="http://schemas.openxmlformats.org/officeDocument/2006/relationships/hyperlink" Target="https://mentor.ieee.org/802.15/dcn/21/15-21-0475-03-03ma-draft-par-15-3ma.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1/11-21-1064-00-0PAR-par-minutes-july-2021-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Nov 2021 -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2021-11-03</a:t>
            </a:r>
          </a:p>
        </p:txBody>
      </p:sp>
      <p:sp>
        <p:nvSpPr>
          <p:cNvPr id="6" name="Date Placeholder 3"/>
          <p:cNvSpPr>
            <a:spLocks noGrp="1"/>
          </p:cNvSpPr>
          <p:nvPr>
            <p:ph type="dt" idx="10"/>
          </p:nvPr>
        </p:nvSpPr>
        <p:spPr/>
        <p:txBody>
          <a:bodyPr/>
          <a:lstStyle/>
          <a:p>
            <a:r>
              <a:rPr lang="en-US"/>
              <a:t>November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August 2021)</a:t>
            </a:r>
            <a:r>
              <a:rPr lang="en-US" altLang="en-US" sz="2000" dirty="0"/>
              <a:t> </a:t>
            </a:r>
          </a:p>
          <a:p>
            <a:pPr lvl="1"/>
            <a:r>
              <a:rPr lang="en-US" altLang="en-US" sz="1800" dirty="0">
                <a:hlinkClick r:id="rId5"/>
              </a:rPr>
              <a:t>https://mentor.ieee.org/802-ec/dcn/21/ec-21-0207-21-0PNP-ieee-802-lmsc-working-group-policies-and-procedures.pdf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8 &amp; 9 November 2021,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851397"/>
            <a:ext cx="10547392" cy="4624018"/>
          </a:xfrm>
        </p:spPr>
        <p:txBody>
          <a:bodyPr/>
          <a:lstStyle/>
          <a:p>
            <a:pPr algn="l"/>
            <a:r>
              <a:rPr lang="en-US" sz="2000" b="1" i="0" dirty="0">
                <a:solidFill>
                  <a:srgbClr val="000000"/>
                </a:solidFill>
                <a:effectLst/>
                <a:latin typeface="Times New Roman" panose="02020603050405020304" pitchFamily="18" charset="0"/>
              </a:rPr>
              <a:t>Nov 05-19, 2021 Electronic Plenary</a:t>
            </a:r>
          </a:p>
          <a:p>
            <a:pPr marL="457200" indent="-457200" algn="l">
              <a:buFont typeface="+mj-lt"/>
              <a:buAutoNum type="arabicPeriod"/>
            </a:pPr>
            <a:r>
              <a:rPr lang="en-US" sz="2000" b="0" i="0" dirty="0">
                <a:solidFill>
                  <a:srgbClr val="000000"/>
                </a:solidFill>
                <a:effectLst/>
                <a:latin typeface="Times New Roman" panose="02020603050405020304" pitchFamily="18" charset="0"/>
              </a:rPr>
              <a:t>802.1ASds  - Amendment: Support for the IEEE Std 802.3 Clause 4 Media Access Control (MAC) operating in half-duplex,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802.3df - Amendment: Media Access Control Parameters,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802.11bb - Amendment: Light Communication, </a:t>
            </a:r>
            <a:r>
              <a:rPr lang="en-US" sz="2000" b="0" i="0" dirty="0">
                <a:solidFill>
                  <a:srgbClr val="000000"/>
                </a:solidFill>
                <a:effectLst/>
                <a:latin typeface="Times New Roman" panose="02020603050405020304" pitchFamily="18" charset="0"/>
                <a:hlinkClick r:id="rId6"/>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2000" b="0" i="0" dirty="0">
                <a:solidFill>
                  <a:srgbClr val="000000"/>
                </a:solidFill>
                <a:effectLst/>
                <a:latin typeface="Times New Roman" panose="02020603050405020304" pitchFamily="18" charset="0"/>
                <a:hlinkClick r:id="rId8"/>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8,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8 November 2021- 13:30-15:30 ET (18:30-20:30 UTC)</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Tuesday 9 November 2021- 13:30-15:30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July 14,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18 November 2021 - 9:00-10:00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July 2021 in document 11-21/1064r0:</a:t>
            </a:r>
          </a:p>
          <a:p>
            <a:pPr lvl="1"/>
            <a:r>
              <a:rPr lang="en-US" b="1" dirty="0">
                <a:hlinkClick r:id="rId2"/>
              </a:rPr>
              <a:t>https://mentor.ieee.org/802.11/dcn/21/11-21-1064-00-0PAR-par-minutes-july-2021-session.docx</a:t>
            </a:r>
            <a:endParaRPr lang="en-US" b="1" dirty="0"/>
          </a:p>
          <a:p>
            <a:endParaRPr lang="en-US" dirty="0"/>
          </a:p>
          <a:p>
            <a:r>
              <a:rPr lang="en-US" sz="2000" dirty="0"/>
              <a:t>Moved: Michael Montemurro</a:t>
            </a:r>
          </a:p>
          <a:p>
            <a:r>
              <a:rPr lang="en-US" sz="2000" dirty="0"/>
              <a:t>2</a:t>
            </a:r>
            <a:r>
              <a:rPr lang="en-US" sz="2000" baseline="30000" dirty="0"/>
              <a:t>nd</a:t>
            </a:r>
            <a:r>
              <a:rPr lang="en-US" sz="2000" dirty="0"/>
              <a:t>:        </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CAD03B6-693A-4FA4-8CA7-6263A028E4C1}"/>
              </a:ext>
            </a:extLst>
          </p:cNvPr>
          <p:cNvSpPr>
            <a:spLocks noGrp="1"/>
          </p:cNvSpPr>
          <p:nvPr>
            <p:ph type="title"/>
          </p:nvPr>
        </p:nvSpPr>
        <p:spPr>
          <a:xfrm>
            <a:off x="914402" y="685803"/>
            <a:ext cx="10361084" cy="726973"/>
          </a:xfrm>
        </p:spPr>
        <p:txBody>
          <a:bodyPr/>
          <a:lstStyle/>
          <a:p>
            <a:r>
              <a:rPr lang="en-US" sz="2000" b="0" i="0" dirty="0">
                <a:solidFill>
                  <a:srgbClr val="000000"/>
                </a:solidFill>
                <a:effectLst/>
                <a:latin typeface="Times New Roman" panose="02020603050405020304" pitchFamily="18" charset="0"/>
              </a:rPr>
              <a:t>802.1ASds  - Amendment: Support for the IEEE Std 802.3 Clause 4 Media Access Control (MAC) operating in half-duplex,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dirty="0"/>
          </a:p>
        </p:txBody>
      </p:sp>
      <p:sp>
        <p:nvSpPr>
          <p:cNvPr id="10" name="Content Placeholder 9">
            <a:extLst>
              <a:ext uri="{FF2B5EF4-FFF2-40B4-BE49-F238E27FC236}">
                <a16:creationId xmlns:a16="http://schemas.microsoft.com/office/drawing/2014/main" id="{7F1D0C2A-CA5D-411A-80DD-232F384E374B}"/>
              </a:ext>
            </a:extLst>
          </p:cNvPr>
          <p:cNvSpPr>
            <a:spLocks noGrp="1"/>
          </p:cNvSpPr>
          <p:nvPr>
            <p:ph idx="1"/>
          </p:nvPr>
        </p:nvSpPr>
        <p:spPr>
          <a:xfrm>
            <a:off x="914402" y="1628801"/>
            <a:ext cx="10361084" cy="4465614"/>
          </a:xfrm>
        </p:spPr>
        <p:txBody>
          <a:bodyPr/>
          <a:lstStyle/>
          <a:p>
            <a:endParaRPr lang="en-US" dirty="0"/>
          </a:p>
        </p:txBody>
      </p:sp>
      <p:sp>
        <p:nvSpPr>
          <p:cNvPr id="4" name="Date Placeholder 3">
            <a:extLst>
              <a:ext uri="{FF2B5EF4-FFF2-40B4-BE49-F238E27FC236}">
                <a16:creationId xmlns:a16="http://schemas.microsoft.com/office/drawing/2014/main" id="{EF222622-2A14-49A7-94E5-1B9285C50217}"/>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4DA7178C-912A-4065-8147-063EEF7D71BF}"/>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02FE1BB-DDD5-4354-A34A-D2AAC13AF6BD}"/>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17</a:t>
            </a:fld>
            <a:endParaRPr lang="en-US" altLang="en-US">
              <a:solidFill>
                <a:srgbClr val="000000"/>
              </a:solidFill>
            </a:endParaRPr>
          </a:p>
        </p:txBody>
      </p:sp>
    </p:spTree>
    <p:extLst>
      <p:ext uri="{BB962C8B-B14F-4D97-AF65-F5344CB8AC3E}">
        <p14:creationId xmlns:p14="http://schemas.microsoft.com/office/powerpoint/2010/main" val="3679736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5573E-0969-4D0B-8B5B-D9CF3684E619}"/>
              </a:ext>
            </a:extLst>
          </p:cNvPr>
          <p:cNvSpPr>
            <a:spLocks noGrp="1"/>
          </p:cNvSpPr>
          <p:nvPr>
            <p:ph type="title"/>
          </p:nvPr>
        </p:nvSpPr>
        <p:spPr>
          <a:xfrm>
            <a:off x="914402" y="763586"/>
            <a:ext cx="10361084" cy="726973"/>
          </a:xfrm>
        </p:spPr>
        <p:txBody>
          <a:bodyPr/>
          <a:lstStyle/>
          <a:p>
            <a:r>
              <a:rPr lang="en-US" sz="2000" b="0" i="0" dirty="0">
                <a:solidFill>
                  <a:srgbClr val="000000"/>
                </a:solidFill>
                <a:effectLst/>
                <a:latin typeface="Times New Roman" panose="02020603050405020304" pitchFamily="18" charset="0"/>
              </a:rPr>
              <a:t>802.3df - Amendment: Media Access Control Parameters,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dirty="0"/>
          </a:p>
        </p:txBody>
      </p:sp>
      <p:sp>
        <p:nvSpPr>
          <p:cNvPr id="3" name="Content Placeholder 2">
            <a:extLst>
              <a:ext uri="{FF2B5EF4-FFF2-40B4-BE49-F238E27FC236}">
                <a16:creationId xmlns:a16="http://schemas.microsoft.com/office/drawing/2014/main" id="{0C80D627-1908-4063-85FC-43364B843AB2}"/>
              </a:ext>
            </a:extLst>
          </p:cNvPr>
          <p:cNvSpPr>
            <a:spLocks noGrp="1"/>
          </p:cNvSpPr>
          <p:nvPr>
            <p:ph idx="1"/>
          </p:nvPr>
        </p:nvSpPr>
        <p:spPr>
          <a:xfrm>
            <a:off x="914402" y="1646923"/>
            <a:ext cx="10361084" cy="4447491"/>
          </a:xfrm>
        </p:spPr>
        <p:txBody>
          <a:bodyPr/>
          <a:lstStyle/>
          <a:p>
            <a:endParaRPr lang="en-US" dirty="0"/>
          </a:p>
        </p:txBody>
      </p:sp>
      <p:sp>
        <p:nvSpPr>
          <p:cNvPr id="4" name="Date Placeholder 3">
            <a:extLst>
              <a:ext uri="{FF2B5EF4-FFF2-40B4-BE49-F238E27FC236}">
                <a16:creationId xmlns:a16="http://schemas.microsoft.com/office/drawing/2014/main" id="{9FFC7863-4564-4892-A707-43BD56D9A848}"/>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65558D55-46A8-4BFF-B735-EFFEFD4B1EA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A270025-E40D-4344-870C-EDD3C5B4ADA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686618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B1CED-0E31-40E1-A625-D4499E973F52}"/>
              </a:ext>
            </a:extLst>
          </p:cNvPr>
          <p:cNvSpPr>
            <a:spLocks noGrp="1"/>
          </p:cNvSpPr>
          <p:nvPr>
            <p:ph type="title"/>
          </p:nvPr>
        </p:nvSpPr>
        <p:spPr>
          <a:xfrm>
            <a:off x="914402" y="685803"/>
            <a:ext cx="10361084" cy="726973"/>
          </a:xfrm>
        </p:spPr>
        <p:txBody>
          <a:bodyPr/>
          <a:lstStyle/>
          <a:p>
            <a:r>
              <a:rPr lang="en-US" sz="2000" b="0" i="0" dirty="0">
                <a:solidFill>
                  <a:srgbClr val="000000"/>
                </a:solidFill>
                <a:effectLst/>
                <a:latin typeface="Times New Roman" panose="02020603050405020304" pitchFamily="18" charset="0"/>
              </a:rPr>
              <a:t>802.11bb - Amendment: Light Communication,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dirty="0"/>
          </a:p>
        </p:txBody>
      </p:sp>
      <p:sp>
        <p:nvSpPr>
          <p:cNvPr id="3" name="Content Placeholder 2">
            <a:extLst>
              <a:ext uri="{FF2B5EF4-FFF2-40B4-BE49-F238E27FC236}">
                <a16:creationId xmlns:a16="http://schemas.microsoft.com/office/drawing/2014/main" id="{4EAB48BF-33BC-473D-8C0E-CD68AFD22FA8}"/>
              </a:ext>
            </a:extLst>
          </p:cNvPr>
          <p:cNvSpPr>
            <a:spLocks noGrp="1"/>
          </p:cNvSpPr>
          <p:nvPr>
            <p:ph idx="1"/>
          </p:nvPr>
        </p:nvSpPr>
        <p:spPr/>
        <p:txBody>
          <a:bodyPr/>
          <a:lstStyle/>
          <a:p>
            <a:r>
              <a:rPr lang="en-US" sz="2000" dirty="0"/>
              <a:t>No Comment from 802.11 PAR Review SC</a:t>
            </a:r>
          </a:p>
        </p:txBody>
      </p:sp>
      <p:sp>
        <p:nvSpPr>
          <p:cNvPr id="4" name="Date Placeholder 3">
            <a:extLst>
              <a:ext uri="{FF2B5EF4-FFF2-40B4-BE49-F238E27FC236}">
                <a16:creationId xmlns:a16="http://schemas.microsoft.com/office/drawing/2014/main" id="{FE67FE4C-B27C-4C1B-9092-C49241B65C1B}"/>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43827087-A1AE-45AA-826E-40721810BC3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4489368-7F10-42AC-B06D-78438965107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318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November 8 and 9, 2021  13:30-15:30 ET  - Comments due November 10</a:t>
            </a:r>
          </a:p>
          <a:p>
            <a:pPr algn="l"/>
            <a:endParaRPr lang="en-US" sz="1800" b="1" i="0" dirty="0">
              <a:solidFill>
                <a:srgbClr val="000000"/>
              </a:solidFill>
              <a:effectLst/>
              <a:latin typeface="Times New Roman" panose="02020603050405020304" pitchFamily="18" charset="0"/>
            </a:endParaRPr>
          </a:p>
          <a:p>
            <a:pPr algn="l"/>
            <a:r>
              <a:rPr lang="en-US" sz="1800" b="1" i="0" dirty="0">
                <a:solidFill>
                  <a:srgbClr val="000000"/>
                </a:solidFill>
                <a:effectLst/>
                <a:latin typeface="Times New Roman" panose="02020603050405020304" pitchFamily="18" charset="0"/>
              </a:rPr>
              <a:t>Nov 05-19, 2021 Electronic Plenary</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802.1ASds  - Amendment: Support for the IEEE Std 802.3 Clause 4 Media Access Control (MAC) operating in half-duplex, </a:t>
            </a:r>
            <a:r>
              <a:rPr lang="en-US" sz="1800" b="0" i="0" dirty="0">
                <a:solidFill>
                  <a:srgbClr val="000000"/>
                </a:solidFill>
                <a:effectLst/>
                <a:latin typeface="Times New Roman" panose="02020603050405020304" pitchFamily="18" charset="0"/>
                <a:hlinkClick r:id="rId2"/>
              </a:rPr>
              <a:t>PAR</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3"/>
              </a:rPr>
              <a:t>CSD</a:t>
            </a:r>
            <a:endParaRPr lang="en-US" sz="18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802.3df - Amendment: Media Access Control Parameters, Physical Layers and Management Parameters for 200 Gb/s, 400 Gb/s, 800 Gb/s, and 1.6 Tb/s Operation, </a:t>
            </a:r>
            <a:r>
              <a:rPr lang="en-US" sz="1800" b="0" i="0" dirty="0">
                <a:solidFill>
                  <a:srgbClr val="000000"/>
                </a:solidFill>
                <a:effectLst/>
                <a:latin typeface="Times New Roman" panose="02020603050405020304" pitchFamily="18" charset="0"/>
                <a:hlinkClick r:id="rId4"/>
              </a:rPr>
              <a:t>PAR</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5"/>
              </a:rPr>
              <a:t>CSD</a:t>
            </a:r>
            <a:endParaRPr lang="en-US" sz="18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802.11bb - Amendment: Light Communication, </a:t>
            </a:r>
            <a:r>
              <a:rPr lang="en-US" sz="1800" b="0" i="0" dirty="0">
                <a:solidFill>
                  <a:srgbClr val="000000"/>
                </a:solidFill>
                <a:effectLst/>
                <a:latin typeface="Times New Roman" panose="02020603050405020304" pitchFamily="18" charset="0"/>
                <a:hlinkClick r:id="rId6"/>
              </a:rPr>
              <a:t>PAR Modification</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7"/>
              </a:rPr>
              <a:t>CSD</a:t>
            </a:r>
            <a:endParaRPr lang="en-US" sz="18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1800" b="0" i="0" dirty="0">
                <a:solidFill>
                  <a:srgbClr val="000000"/>
                </a:solidFill>
                <a:effectLst/>
                <a:latin typeface="Times New Roman" panose="02020603050405020304" pitchFamily="18" charset="0"/>
                <a:hlinkClick r:id="rId8"/>
              </a:rPr>
              <a:t>PAR</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9"/>
              </a:rPr>
              <a:t>CSD</a:t>
            </a:r>
            <a:endParaRPr lang="en-US" sz="1800" b="0" i="0" dirty="0">
              <a:solidFill>
                <a:srgbClr val="000000"/>
              </a:solidFill>
              <a:effectLst/>
              <a:latin typeface="Times New Roman" panose="02020603050405020304" pitchFamily="18" charset="0"/>
            </a:endParaRPr>
          </a:p>
          <a:p>
            <a:endParaRPr lang="en-US" altLang="en-US" sz="1400" dirty="0"/>
          </a:p>
          <a:p>
            <a:r>
              <a:rPr lang="en-US" altLang="en-US" sz="1800" dirty="0"/>
              <a:t>Feedback to be reviewed on Thursda</a:t>
            </a:r>
            <a:r>
              <a:rPr lang="en-US" sz="1800" dirty="0"/>
              <a:t>y 18 November 2021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754CC-2CA2-4551-86E7-1142C5378A0F}"/>
              </a:ext>
            </a:extLst>
          </p:cNvPr>
          <p:cNvSpPr>
            <a:spLocks noGrp="1"/>
          </p:cNvSpPr>
          <p:nvPr>
            <p:ph type="title"/>
          </p:nvPr>
        </p:nvSpPr>
        <p:spPr>
          <a:xfrm>
            <a:off x="914402" y="685803"/>
            <a:ext cx="10361084" cy="798981"/>
          </a:xfrm>
        </p:spPr>
        <p:txBody>
          <a:bodyPr/>
          <a:lstStyle/>
          <a:p>
            <a:r>
              <a:rPr lang="en-US" sz="20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dirty="0"/>
          </a:p>
        </p:txBody>
      </p:sp>
      <p:sp>
        <p:nvSpPr>
          <p:cNvPr id="3" name="Content Placeholder 2">
            <a:extLst>
              <a:ext uri="{FF2B5EF4-FFF2-40B4-BE49-F238E27FC236}">
                <a16:creationId xmlns:a16="http://schemas.microsoft.com/office/drawing/2014/main" id="{1FD56FA6-E419-48CD-9027-207664935DEA}"/>
              </a:ext>
            </a:extLst>
          </p:cNvPr>
          <p:cNvSpPr>
            <a:spLocks noGrp="1"/>
          </p:cNvSpPr>
          <p:nvPr>
            <p:ph idx="1"/>
          </p:nvPr>
        </p:nvSpPr>
        <p:spPr>
          <a:xfrm>
            <a:off x="914402" y="1563365"/>
            <a:ext cx="10361084" cy="4531049"/>
          </a:xfrm>
        </p:spPr>
        <p:txBody>
          <a:bodyPr/>
          <a:lstStyle/>
          <a:p>
            <a:endParaRPr lang="en-US" dirty="0"/>
          </a:p>
        </p:txBody>
      </p:sp>
      <p:sp>
        <p:nvSpPr>
          <p:cNvPr id="4" name="Date Placeholder 3">
            <a:extLst>
              <a:ext uri="{FF2B5EF4-FFF2-40B4-BE49-F238E27FC236}">
                <a16:creationId xmlns:a16="http://schemas.microsoft.com/office/drawing/2014/main" id="{4609F6BD-212E-436E-AC6B-D775A255FD86}"/>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203A9C58-D4BB-4F57-9D67-46D3F246845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FA81F0F-EA46-44BD-8056-E4D78752D5F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971171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r>
              <a:rPr lang="en-US" dirty="0"/>
              <a:t>As of July 15</a:t>
            </a:r>
          </a:p>
        </p:txBody>
      </p:sp>
      <p:sp>
        <p:nvSpPr>
          <p:cNvPr id="4" name="Date Placeholder 3"/>
          <p:cNvSpPr>
            <a:spLocks noGrp="1"/>
          </p:cNvSpPr>
          <p:nvPr>
            <p:ph type="dt" idx="10"/>
          </p:nvPr>
        </p:nvSpPr>
        <p:spPr/>
        <p:txBody>
          <a:bodyPr/>
          <a:lstStyle/>
          <a:p>
            <a:r>
              <a:rPr lang="en-US"/>
              <a:t>November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1604710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November 8 &amp; 9, 2021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10 November 2021 </a:t>
            </a:r>
          </a:p>
          <a:p>
            <a:pPr marL="685800" lvl="1"/>
            <a:endParaRPr lang="en-US" altLang="en-US" dirty="0"/>
          </a:p>
          <a:p>
            <a:pPr marL="285750" indent="-285750"/>
            <a:r>
              <a:rPr lang="en-US" altLang="en-US" dirty="0"/>
              <a:t>Feedback from WG due Wednesday 10 November 2021</a:t>
            </a:r>
          </a:p>
          <a:p>
            <a:pPr marL="285750" indent="-285750"/>
            <a:endParaRPr lang="en-US" altLang="en-US" dirty="0"/>
          </a:p>
          <a:p>
            <a:pPr marL="285750" indent="-285750"/>
            <a:r>
              <a:rPr lang="en-US" altLang="en-US" dirty="0"/>
              <a:t>Feedback to be reviewed on Thursda</a:t>
            </a:r>
            <a:r>
              <a:rPr lang="en-US" dirty="0"/>
              <a:t>y 18 November 2021 9:00-10:00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3883370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11-21/1627r0:</a:t>
            </a:r>
          </a:p>
          <a:p>
            <a:pPr lvl="1"/>
            <a:endParaRPr lang="en-US" dirty="0"/>
          </a:p>
          <a:p>
            <a:r>
              <a:rPr lang="en-US" dirty="0"/>
              <a:t> as the report from PAR Review SC for the November 2021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11-21/1064r0:</a:t>
            </a:r>
          </a:p>
          <a:p>
            <a:pPr lvl="3"/>
            <a:r>
              <a:rPr lang="en-US" b="1" dirty="0">
                <a:hlinkClick r:id="rId4"/>
              </a:rPr>
              <a:t>https://mentor.ieee.org/802.11/dcn/21/11-21-1064-00-0PAR-par-minutes-july-2021-session.docx</a:t>
            </a:r>
            <a:endParaRPr lang="en-US" b="1" dirty="0"/>
          </a:p>
          <a:p>
            <a:pPr lvl="3"/>
            <a:endParaRPr lang="en-US" b="1" dirty="0"/>
          </a:p>
          <a:p>
            <a:pPr lvl="1"/>
            <a:r>
              <a:rPr lang="en-US" sz="2800" b="1" dirty="0"/>
              <a:t>Current Teleconference minutes:  11-21/xxxxr0:</a:t>
            </a:r>
          </a:p>
        </p:txBody>
      </p:sp>
      <p:sp>
        <p:nvSpPr>
          <p:cNvPr id="4" name="Date Placeholder 3"/>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November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19 November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5 October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10 November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17 November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Monday/Tuesday: 8 &amp; 9 November  2021- 13:30-15:30 ET ( 18:30-20:30 UTC)</a:t>
            </a:r>
          </a:p>
          <a:p>
            <a:pPr lvl="1">
              <a:buAutoNum type="arabicPeriod"/>
            </a:pPr>
            <a:r>
              <a:rPr lang="en-US" sz="1800" dirty="0"/>
              <a:t>Thursday: 18 November 2021 - 9:00-10:00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September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September 2021</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40E5996B-D317-4E13-AB38-820D845C4C73}">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60285</TotalTime>
  <Words>2402</Words>
  <Application>Microsoft Office PowerPoint</Application>
  <PresentationFormat>Widescreen</PresentationFormat>
  <Paragraphs>286</Paragraphs>
  <Slides>27</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vt:lpstr>
      <vt:lpstr>Times New Roman</vt:lpstr>
      <vt:lpstr>Verdana</vt:lpstr>
      <vt:lpstr>802-11 Theme</vt:lpstr>
      <vt:lpstr>Document</vt:lpstr>
      <vt:lpstr>PAR Review SC - Meeting Agenda and Comment slides - Nov 2021 - Electronic Plenary</vt:lpstr>
      <vt:lpstr>PAR Review SC – Snapshot slide Chair: Jon Rosdahl</vt:lpstr>
      <vt:lpstr>Abstract-PAR Review SC PARs under consideration for  2021 November Electronic Plenary</vt:lpstr>
      <vt:lpstr>Registration for the November 802.11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8 &amp; 9 November 2021, 802 EC Teleconferences</vt:lpstr>
      <vt:lpstr>Agenda for PAR Review SC –  November 8, 2021 Chair: Jon Rosdahl</vt:lpstr>
      <vt:lpstr>Motion to approve Previous Minutes</vt:lpstr>
      <vt:lpstr>Par Review Comments</vt:lpstr>
      <vt:lpstr>802.1ASds  - Amendment: Support for the IEEE Std 802.3 Clause 4 Media Access Control (MAC) operating in half-duplex, PAR and CSD</vt:lpstr>
      <vt:lpstr>802.3df - Amendment: Media Access Control Parameters, Physical Layers and Management Parameters for 200 Gb/s, 400 Gb/s, 800 Gb/s, and 1.6 Tb/s Operation, PAR and CSD</vt:lpstr>
      <vt:lpstr>802.11bb - Amendment: Light Communication, PAR Modification, and CSD</vt:lpstr>
      <vt:lpstr>802.15ma - Standard for High Data Rate Wireless Multi-Media Networks - Revision to IEEE Standard 802.15.3-2016, PAR and CSD</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 2021 - Electronic Plenary</dc:title>
  <dc:subject>November 2021</dc:subject>
  <dc:creator>Jon Rosdahl</dc:creator>
  <cp:keywords>Agenda and Meeting Slides</cp:keywords>
  <dc:description>Jon Rosdahl (Qualcomm)</dc:description>
  <cp:lastModifiedBy>Jon Rosdahl</cp:lastModifiedBy>
  <cp:revision>273</cp:revision>
  <cp:lastPrinted>1601-01-01T00:00:00Z</cp:lastPrinted>
  <dcterms:created xsi:type="dcterms:W3CDTF">2014-04-14T10:59:07Z</dcterms:created>
  <dcterms:modified xsi:type="dcterms:W3CDTF">2021-11-04T02:19:16Z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