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1"/>
  </p:notesMasterIdLst>
  <p:handoutMasterIdLst>
    <p:handoutMasterId r:id="rId22"/>
  </p:handoutMasterIdLst>
  <p:sldIdLst>
    <p:sldId id="256" r:id="rId5"/>
    <p:sldId id="257" r:id="rId6"/>
    <p:sldId id="2366" r:id="rId7"/>
    <p:sldId id="265" r:id="rId8"/>
    <p:sldId id="393" r:id="rId9"/>
    <p:sldId id="368" r:id="rId10"/>
    <p:sldId id="268" r:id="rId11"/>
    <p:sldId id="283" r:id="rId12"/>
    <p:sldId id="284" r:id="rId13"/>
    <p:sldId id="280" r:id="rId14"/>
    <p:sldId id="372" r:id="rId15"/>
    <p:sldId id="444" r:id="rId16"/>
    <p:sldId id="2367" r:id="rId17"/>
    <p:sldId id="2368" r:id="rId18"/>
    <p:sldId id="2369" r:id="rId19"/>
    <p:sldId id="27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0BB"/>
    <a:srgbClr val="E1F0DC"/>
    <a:srgbClr val="DAF2EB"/>
    <a:srgbClr val="FDE5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613DD7C-1CD1-48EE-8ABF-782FFE3B4AC1}" v="18" dt="2021-11-08T06:31:38.1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165" autoAdjust="0"/>
    <p:restoredTop sz="94660"/>
  </p:normalViewPr>
  <p:slideViewPr>
    <p:cSldViewPr>
      <p:cViewPr varScale="1">
        <p:scale>
          <a:sx n="68" d="100"/>
          <a:sy n="68" d="100"/>
        </p:scale>
        <p:origin x="76" y="57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9613DD7C-1CD1-48EE-8ABF-782FFE3B4AC1}"/>
    <pc:docChg chg="undo custSel addSld delSld modSld modMainMaster">
      <pc:chgData name="Joseph Levy" userId="3766db8f-7892-44ce-ae9b-8fce39950acf" providerId="ADAL" clId="{9613DD7C-1CD1-48EE-8ABF-782FFE3B4AC1}" dt="2021-11-08T06:32:34.375" v="2402" actId="313"/>
      <pc:docMkLst>
        <pc:docMk/>
      </pc:docMkLst>
      <pc:sldChg chg="modSp mod">
        <pc:chgData name="Joseph Levy" userId="3766db8f-7892-44ce-ae9b-8fce39950acf" providerId="ADAL" clId="{9613DD7C-1CD1-48EE-8ABF-782FFE3B4AC1}" dt="2021-10-27T21:28:09.794" v="2279"/>
        <pc:sldMkLst>
          <pc:docMk/>
          <pc:sldMk cId="0" sldId="256"/>
        </pc:sldMkLst>
        <pc:spChg chg="mod">
          <ac:chgData name="Joseph Levy" userId="3766db8f-7892-44ce-ae9b-8fce39950acf" providerId="ADAL" clId="{9613DD7C-1CD1-48EE-8ABF-782FFE3B4AC1}" dt="2021-10-25T18:28:55.803" v="33" actId="20577"/>
          <ac:spMkLst>
            <pc:docMk/>
            <pc:sldMk cId="0" sldId="256"/>
            <ac:spMk id="3073" creationId="{00000000-0000-0000-0000-000000000000}"/>
          </ac:spMkLst>
        </pc:spChg>
        <pc:spChg chg="mod">
          <ac:chgData name="Joseph Levy" userId="3766db8f-7892-44ce-ae9b-8fce39950acf" providerId="ADAL" clId="{9613DD7C-1CD1-48EE-8ABF-782FFE3B4AC1}" dt="2021-10-25T18:28:41.093" v="19" actId="6549"/>
          <ac:spMkLst>
            <pc:docMk/>
            <pc:sldMk cId="0" sldId="256"/>
            <ac:spMk id="3074" creationId="{00000000-0000-0000-0000-000000000000}"/>
          </ac:spMkLst>
        </pc:spChg>
        <pc:graphicFrameChg chg="mod">
          <ac:chgData name="Joseph Levy" userId="3766db8f-7892-44ce-ae9b-8fce39950acf" providerId="ADAL" clId="{9613DD7C-1CD1-48EE-8ABF-782FFE3B4AC1}" dt="2021-10-27T21:28:09.794" v="2279"/>
          <ac:graphicFrameMkLst>
            <pc:docMk/>
            <pc:sldMk cId="0" sldId="256"/>
            <ac:graphicFrameMk id="9" creationId="{00000000-0000-0000-0000-000000000000}"/>
          </ac:graphicFrameMkLst>
        </pc:graphicFrameChg>
      </pc:sldChg>
      <pc:sldChg chg="modSp mod">
        <pc:chgData name="Joseph Levy" userId="3766db8f-7892-44ce-ae9b-8fce39950acf" providerId="ADAL" clId="{9613DD7C-1CD1-48EE-8ABF-782FFE3B4AC1}" dt="2021-10-25T18:29:06.488" v="34" actId="6549"/>
        <pc:sldMkLst>
          <pc:docMk/>
          <pc:sldMk cId="0" sldId="257"/>
        </pc:sldMkLst>
        <pc:spChg chg="mod">
          <ac:chgData name="Joseph Levy" userId="3766db8f-7892-44ce-ae9b-8fce39950acf" providerId="ADAL" clId="{9613DD7C-1CD1-48EE-8ABF-782FFE3B4AC1}" dt="2021-10-25T18:29:06.488" v="34" actId="6549"/>
          <ac:spMkLst>
            <pc:docMk/>
            <pc:sldMk cId="0" sldId="257"/>
            <ac:spMk id="3" creationId="{443B98C9-C847-4EA9-A208-0AE53C2FE4EA}"/>
          </ac:spMkLst>
        </pc:spChg>
      </pc:sldChg>
      <pc:sldChg chg="modSp mod">
        <pc:chgData name="Joseph Levy" userId="3766db8f-7892-44ce-ae9b-8fce39950acf" providerId="ADAL" clId="{9613DD7C-1CD1-48EE-8ABF-782FFE3B4AC1}" dt="2021-10-25T19:40:08.177" v="81" actId="20577"/>
        <pc:sldMkLst>
          <pc:docMk/>
          <pc:sldMk cId="3512326192" sldId="265"/>
        </pc:sldMkLst>
        <pc:spChg chg="mod">
          <ac:chgData name="Joseph Levy" userId="3766db8f-7892-44ce-ae9b-8fce39950acf" providerId="ADAL" clId="{9613DD7C-1CD1-48EE-8ABF-782FFE3B4AC1}" dt="2021-10-25T19:40:08.177" v="81" actId="20577"/>
          <ac:spMkLst>
            <pc:docMk/>
            <pc:sldMk cId="3512326192" sldId="265"/>
            <ac:spMk id="10243" creationId="{00000000-0000-0000-0000-000000000000}"/>
          </ac:spMkLst>
        </pc:spChg>
      </pc:sldChg>
      <pc:sldChg chg="modSp mod">
        <pc:chgData name="Joseph Levy" userId="3766db8f-7892-44ce-ae9b-8fce39950acf" providerId="ADAL" clId="{9613DD7C-1CD1-48EE-8ABF-782FFE3B4AC1}" dt="2021-10-25T20:45:19.096" v="2193" actId="6549"/>
        <pc:sldMkLst>
          <pc:docMk/>
          <pc:sldMk cId="884494122" sldId="274"/>
        </pc:sldMkLst>
        <pc:spChg chg="mod">
          <ac:chgData name="Joseph Levy" userId="3766db8f-7892-44ce-ae9b-8fce39950acf" providerId="ADAL" clId="{9613DD7C-1CD1-48EE-8ABF-782FFE3B4AC1}" dt="2021-10-25T20:45:19.096" v="2193" actId="6549"/>
          <ac:spMkLst>
            <pc:docMk/>
            <pc:sldMk cId="884494122" sldId="274"/>
            <ac:spMk id="37891" creationId="{00000000-0000-0000-0000-000000000000}"/>
          </ac:spMkLst>
        </pc:spChg>
      </pc:sldChg>
      <pc:sldChg chg="modSp mod">
        <pc:chgData name="Joseph Levy" userId="3766db8f-7892-44ce-ae9b-8fce39950acf" providerId="ADAL" clId="{9613DD7C-1CD1-48EE-8ABF-782FFE3B4AC1}" dt="2021-10-25T19:51:31.741" v="168" actId="6549"/>
        <pc:sldMkLst>
          <pc:docMk/>
          <pc:sldMk cId="228013750" sldId="372"/>
        </pc:sldMkLst>
        <pc:spChg chg="mod">
          <ac:chgData name="Joseph Levy" userId="3766db8f-7892-44ce-ae9b-8fce39950acf" providerId="ADAL" clId="{9613DD7C-1CD1-48EE-8ABF-782FFE3B4AC1}" dt="2021-10-25T19:51:31.741" v="168" actId="6549"/>
          <ac:spMkLst>
            <pc:docMk/>
            <pc:sldMk cId="228013750" sldId="372"/>
            <ac:spMk id="3" creationId="{FBED7279-1AEF-4601-9E91-E8A0F406CE2C}"/>
          </ac:spMkLst>
        </pc:spChg>
      </pc:sldChg>
      <pc:sldChg chg="modSp mod">
        <pc:chgData name="Joseph Levy" userId="3766db8f-7892-44ce-ae9b-8fce39950acf" providerId="ADAL" clId="{9613DD7C-1CD1-48EE-8ABF-782FFE3B4AC1}" dt="2021-10-27T19:14:36.842" v="2277" actId="20577"/>
        <pc:sldMkLst>
          <pc:docMk/>
          <pc:sldMk cId="1942127335" sldId="393"/>
        </pc:sldMkLst>
        <pc:spChg chg="mod">
          <ac:chgData name="Joseph Levy" userId="3766db8f-7892-44ce-ae9b-8fce39950acf" providerId="ADAL" clId="{9613DD7C-1CD1-48EE-8ABF-782FFE3B4AC1}" dt="2021-10-27T19:14:36.842" v="2277" actId="20577"/>
          <ac:spMkLst>
            <pc:docMk/>
            <pc:sldMk cId="1942127335" sldId="393"/>
            <ac:spMk id="20483" creationId="{00000000-0000-0000-0000-000000000000}"/>
          </ac:spMkLst>
        </pc:spChg>
      </pc:sldChg>
      <pc:sldChg chg="modSp mod">
        <pc:chgData name="Joseph Levy" userId="3766db8f-7892-44ce-ae9b-8fce39950acf" providerId="ADAL" clId="{9613DD7C-1CD1-48EE-8ABF-782FFE3B4AC1}" dt="2021-10-25T20:20:02.786" v="618" actId="20577"/>
        <pc:sldMkLst>
          <pc:docMk/>
          <pc:sldMk cId="2579674492" sldId="444"/>
        </pc:sldMkLst>
        <pc:spChg chg="mod">
          <ac:chgData name="Joseph Levy" userId="3766db8f-7892-44ce-ae9b-8fce39950acf" providerId="ADAL" clId="{9613DD7C-1CD1-48EE-8ABF-782FFE3B4AC1}" dt="2021-10-25T20:20:02.786" v="618" actId="20577"/>
          <ac:spMkLst>
            <pc:docMk/>
            <pc:sldMk cId="2579674492" sldId="444"/>
            <ac:spMk id="3" creationId="{8D0E50DF-6144-4031-AB0C-F5E542DA4BA7}"/>
          </ac:spMkLst>
        </pc:spChg>
      </pc:sldChg>
      <pc:sldChg chg="modSp mod">
        <pc:chgData name="Joseph Levy" userId="3766db8f-7892-44ce-ae9b-8fce39950acf" providerId="ADAL" clId="{9613DD7C-1CD1-48EE-8ABF-782FFE3B4AC1}" dt="2021-10-25T19:37:30.717" v="79" actId="6549"/>
        <pc:sldMkLst>
          <pc:docMk/>
          <pc:sldMk cId="1968720319" sldId="2366"/>
        </pc:sldMkLst>
        <pc:spChg chg="mod">
          <ac:chgData name="Joseph Levy" userId="3766db8f-7892-44ce-ae9b-8fce39950acf" providerId="ADAL" clId="{9613DD7C-1CD1-48EE-8ABF-782FFE3B4AC1}" dt="2021-10-25T19:37:30.717" v="79" actId="6549"/>
          <ac:spMkLst>
            <pc:docMk/>
            <pc:sldMk cId="1968720319" sldId="2366"/>
            <ac:spMk id="2" creationId="{00000000-0000-0000-0000-000000000000}"/>
          </ac:spMkLst>
        </pc:spChg>
        <pc:spChg chg="mod">
          <ac:chgData name="Joseph Levy" userId="3766db8f-7892-44ce-ae9b-8fce39950acf" providerId="ADAL" clId="{9613DD7C-1CD1-48EE-8ABF-782FFE3B4AC1}" dt="2021-10-25T19:37:16.328" v="65" actId="1076"/>
          <ac:spMkLst>
            <pc:docMk/>
            <pc:sldMk cId="1968720319" sldId="2366"/>
            <ac:spMk id="3" creationId="{00000000-0000-0000-0000-000000000000}"/>
          </ac:spMkLst>
        </pc:spChg>
      </pc:sldChg>
      <pc:sldChg chg="modSp new mod">
        <pc:chgData name="Joseph Levy" userId="3766db8f-7892-44ce-ae9b-8fce39950acf" providerId="ADAL" clId="{9613DD7C-1CD1-48EE-8ABF-782FFE3B4AC1}" dt="2021-11-08T06:32:34.375" v="2402" actId="313"/>
        <pc:sldMkLst>
          <pc:docMk/>
          <pc:sldMk cId="481510341" sldId="2367"/>
        </pc:sldMkLst>
        <pc:spChg chg="mod">
          <ac:chgData name="Joseph Levy" userId="3766db8f-7892-44ce-ae9b-8fce39950acf" providerId="ADAL" clId="{9613DD7C-1CD1-48EE-8ABF-782FFE3B4AC1}" dt="2021-10-25T20:20:31.849" v="625" actId="20577"/>
          <ac:spMkLst>
            <pc:docMk/>
            <pc:sldMk cId="481510341" sldId="2367"/>
            <ac:spMk id="2" creationId="{D51BA5DE-5333-4FD1-96D4-E8FF52D803DC}"/>
          </ac:spMkLst>
        </pc:spChg>
        <pc:spChg chg="mod">
          <ac:chgData name="Joseph Levy" userId="3766db8f-7892-44ce-ae9b-8fce39950acf" providerId="ADAL" clId="{9613DD7C-1CD1-48EE-8ABF-782FFE3B4AC1}" dt="2021-11-08T06:32:34.375" v="2402" actId="313"/>
          <ac:spMkLst>
            <pc:docMk/>
            <pc:sldMk cId="481510341" sldId="2367"/>
            <ac:spMk id="3" creationId="{CAD9050D-2C81-4869-8148-A28F22F71238}"/>
          </ac:spMkLst>
        </pc:spChg>
      </pc:sldChg>
      <pc:sldChg chg="modSp new mod">
        <pc:chgData name="Joseph Levy" userId="3766db8f-7892-44ce-ae9b-8fce39950acf" providerId="ADAL" clId="{9613DD7C-1CD1-48EE-8ABF-782FFE3B4AC1}" dt="2021-10-25T20:45:49.397" v="2195" actId="403"/>
        <pc:sldMkLst>
          <pc:docMk/>
          <pc:sldMk cId="1041246140" sldId="2368"/>
        </pc:sldMkLst>
        <pc:spChg chg="mod">
          <ac:chgData name="Joseph Levy" userId="3766db8f-7892-44ce-ae9b-8fce39950acf" providerId="ADAL" clId="{9613DD7C-1CD1-48EE-8ABF-782FFE3B4AC1}" dt="2021-10-25T20:32:45.252" v="1043" actId="20577"/>
          <ac:spMkLst>
            <pc:docMk/>
            <pc:sldMk cId="1041246140" sldId="2368"/>
            <ac:spMk id="2" creationId="{9F2D6CE6-5FD1-4936-9055-08D5DA3C865E}"/>
          </ac:spMkLst>
        </pc:spChg>
        <pc:spChg chg="mod">
          <ac:chgData name="Joseph Levy" userId="3766db8f-7892-44ce-ae9b-8fce39950acf" providerId="ADAL" clId="{9613DD7C-1CD1-48EE-8ABF-782FFE3B4AC1}" dt="2021-10-25T20:45:49.397" v="2195" actId="403"/>
          <ac:spMkLst>
            <pc:docMk/>
            <pc:sldMk cId="1041246140" sldId="2368"/>
            <ac:spMk id="3" creationId="{8987ED60-B779-405D-92F8-224A2003045B}"/>
          </ac:spMkLst>
        </pc:spChg>
      </pc:sldChg>
      <pc:sldChg chg="modSp add mod">
        <pc:chgData name="Joseph Levy" userId="3766db8f-7892-44ce-ae9b-8fce39950acf" providerId="ADAL" clId="{9613DD7C-1CD1-48EE-8ABF-782FFE3B4AC1}" dt="2021-10-25T20:49:23.807" v="2272" actId="6549"/>
        <pc:sldMkLst>
          <pc:docMk/>
          <pc:sldMk cId="1651840722" sldId="2369"/>
        </pc:sldMkLst>
        <pc:spChg chg="mod">
          <ac:chgData name="Joseph Levy" userId="3766db8f-7892-44ce-ae9b-8fce39950acf" providerId="ADAL" clId="{9613DD7C-1CD1-48EE-8ABF-782FFE3B4AC1}" dt="2021-10-25T20:46:00.288" v="2197" actId="14100"/>
          <ac:spMkLst>
            <pc:docMk/>
            <pc:sldMk cId="1651840722" sldId="2369"/>
            <ac:spMk id="2" creationId="{9F2D6CE6-5FD1-4936-9055-08D5DA3C865E}"/>
          </ac:spMkLst>
        </pc:spChg>
        <pc:spChg chg="mod">
          <ac:chgData name="Joseph Levy" userId="3766db8f-7892-44ce-ae9b-8fce39950acf" providerId="ADAL" clId="{9613DD7C-1CD1-48EE-8ABF-782FFE3B4AC1}" dt="2021-10-25T20:49:23.807" v="2272" actId="6549"/>
          <ac:spMkLst>
            <pc:docMk/>
            <pc:sldMk cId="1651840722" sldId="2369"/>
            <ac:spMk id="3" creationId="{8987ED60-B779-405D-92F8-224A2003045B}"/>
          </ac:spMkLst>
        </pc:spChg>
      </pc:sldChg>
      <pc:sldChg chg="del">
        <pc:chgData name="Joseph Levy" userId="3766db8f-7892-44ce-ae9b-8fce39950acf" providerId="ADAL" clId="{9613DD7C-1CD1-48EE-8ABF-782FFE3B4AC1}" dt="2021-10-25T20:00:31.112" v="369" actId="47"/>
        <pc:sldMkLst>
          <pc:docMk/>
          <pc:sldMk cId="2257585190" sldId="2370"/>
        </pc:sldMkLst>
      </pc:sldChg>
      <pc:sldChg chg="del">
        <pc:chgData name="Joseph Levy" userId="3766db8f-7892-44ce-ae9b-8fce39950acf" providerId="ADAL" clId="{9613DD7C-1CD1-48EE-8ABF-782FFE3B4AC1}" dt="2021-10-25T20:00:26.736" v="368" actId="47"/>
        <pc:sldMkLst>
          <pc:docMk/>
          <pc:sldMk cId="4188516591" sldId="2371"/>
        </pc:sldMkLst>
      </pc:sldChg>
      <pc:sldChg chg="del">
        <pc:chgData name="Joseph Levy" userId="3766db8f-7892-44ce-ae9b-8fce39950acf" providerId="ADAL" clId="{9613DD7C-1CD1-48EE-8ABF-782FFE3B4AC1}" dt="2021-10-25T20:00:39.099" v="371" actId="47"/>
        <pc:sldMkLst>
          <pc:docMk/>
          <pc:sldMk cId="2673522416" sldId="2372"/>
        </pc:sldMkLst>
      </pc:sldChg>
      <pc:sldChg chg="del">
        <pc:chgData name="Joseph Levy" userId="3766db8f-7892-44ce-ae9b-8fce39950acf" providerId="ADAL" clId="{9613DD7C-1CD1-48EE-8ABF-782FFE3B4AC1}" dt="2021-10-25T20:00:54.062" v="375" actId="47"/>
        <pc:sldMkLst>
          <pc:docMk/>
          <pc:sldMk cId="3753508535" sldId="2373"/>
        </pc:sldMkLst>
      </pc:sldChg>
      <pc:sldChg chg="del">
        <pc:chgData name="Joseph Levy" userId="3766db8f-7892-44ce-ae9b-8fce39950acf" providerId="ADAL" clId="{9613DD7C-1CD1-48EE-8ABF-782FFE3B4AC1}" dt="2021-10-25T20:00:34.197" v="370" actId="47"/>
        <pc:sldMkLst>
          <pc:docMk/>
          <pc:sldMk cId="3888423374" sldId="2374"/>
        </pc:sldMkLst>
      </pc:sldChg>
      <pc:sldChg chg="del">
        <pc:chgData name="Joseph Levy" userId="3766db8f-7892-44ce-ae9b-8fce39950acf" providerId="ADAL" clId="{9613DD7C-1CD1-48EE-8ABF-782FFE3B4AC1}" dt="2021-10-25T20:00:41.721" v="372" actId="47"/>
        <pc:sldMkLst>
          <pc:docMk/>
          <pc:sldMk cId="2658680927" sldId="2375"/>
        </pc:sldMkLst>
      </pc:sldChg>
      <pc:sldChg chg="del">
        <pc:chgData name="Joseph Levy" userId="3766db8f-7892-44ce-ae9b-8fce39950acf" providerId="ADAL" clId="{9613DD7C-1CD1-48EE-8ABF-782FFE3B4AC1}" dt="2021-10-25T20:00:45.396" v="373" actId="47"/>
        <pc:sldMkLst>
          <pc:docMk/>
          <pc:sldMk cId="3717720124" sldId="2376"/>
        </pc:sldMkLst>
      </pc:sldChg>
      <pc:sldChg chg="del">
        <pc:chgData name="Joseph Levy" userId="3766db8f-7892-44ce-ae9b-8fce39950acf" providerId="ADAL" clId="{9613DD7C-1CD1-48EE-8ABF-782FFE3B4AC1}" dt="2021-10-25T20:00:49.815" v="374" actId="47"/>
        <pc:sldMkLst>
          <pc:docMk/>
          <pc:sldMk cId="801546408" sldId="2378"/>
        </pc:sldMkLst>
      </pc:sldChg>
      <pc:sldChg chg="del">
        <pc:chgData name="Joseph Levy" userId="3766db8f-7892-44ce-ae9b-8fce39950acf" providerId="ADAL" clId="{9613DD7C-1CD1-48EE-8ABF-782FFE3B4AC1}" dt="2021-10-25T20:01:01.516" v="376" actId="47"/>
        <pc:sldMkLst>
          <pc:docMk/>
          <pc:sldMk cId="1886376895" sldId="2379"/>
        </pc:sldMkLst>
      </pc:sldChg>
      <pc:sldChg chg="del">
        <pc:chgData name="Joseph Levy" userId="3766db8f-7892-44ce-ae9b-8fce39950acf" providerId="ADAL" clId="{9613DD7C-1CD1-48EE-8ABF-782FFE3B4AC1}" dt="2021-10-25T20:01:08.861" v="377" actId="47"/>
        <pc:sldMkLst>
          <pc:docMk/>
          <pc:sldMk cId="2559022858" sldId="2380"/>
        </pc:sldMkLst>
      </pc:sldChg>
      <pc:sldChg chg="del">
        <pc:chgData name="Joseph Levy" userId="3766db8f-7892-44ce-ae9b-8fce39950acf" providerId="ADAL" clId="{9613DD7C-1CD1-48EE-8ABF-782FFE3B4AC1}" dt="2021-10-25T20:01:21.770" v="379" actId="47"/>
        <pc:sldMkLst>
          <pc:docMk/>
          <pc:sldMk cId="3792784879" sldId="2381"/>
        </pc:sldMkLst>
      </pc:sldChg>
      <pc:sldChg chg="del">
        <pc:chgData name="Joseph Levy" userId="3766db8f-7892-44ce-ae9b-8fce39950acf" providerId="ADAL" clId="{9613DD7C-1CD1-48EE-8ABF-782FFE3B4AC1}" dt="2021-10-25T20:01:17.888" v="378" actId="47"/>
        <pc:sldMkLst>
          <pc:docMk/>
          <pc:sldMk cId="1606769873" sldId="2382"/>
        </pc:sldMkLst>
      </pc:sldChg>
      <pc:sldChg chg="del">
        <pc:chgData name="Joseph Levy" userId="3766db8f-7892-44ce-ae9b-8fce39950acf" providerId="ADAL" clId="{9613DD7C-1CD1-48EE-8ABF-782FFE3B4AC1}" dt="2021-10-25T20:01:25.400" v="380" actId="47"/>
        <pc:sldMkLst>
          <pc:docMk/>
          <pc:sldMk cId="1236081576" sldId="2383"/>
        </pc:sldMkLst>
      </pc:sldChg>
      <pc:sldChg chg="del">
        <pc:chgData name="Joseph Levy" userId="3766db8f-7892-44ce-ae9b-8fce39950acf" providerId="ADAL" clId="{9613DD7C-1CD1-48EE-8ABF-782FFE3B4AC1}" dt="2021-10-25T20:01:28.713" v="381" actId="47"/>
        <pc:sldMkLst>
          <pc:docMk/>
          <pc:sldMk cId="3124305490" sldId="2384"/>
        </pc:sldMkLst>
      </pc:sldChg>
      <pc:sldChg chg="del">
        <pc:chgData name="Joseph Levy" userId="3766db8f-7892-44ce-ae9b-8fce39950acf" providerId="ADAL" clId="{9613DD7C-1CD1-48EE-8ABF-782FFE3B4AC1}" dt="2021-10-25T20:01:38.739" v="383" actId="47"/>
        <pc:sldMkLst>
          <pc:docMk/>
          <pc:sldMk cId="4104910756" sldId="2385"/>
        </pc:sldMkLst>
      </pc:sldChg>
      <pc:sldChg chg="del">
        <pc:chgData name="Joseph Levy" userId="3766db8f-7892-44ce-ae9b-8fce39950acf" providerId="ADAL" clId="{9613DD7C-1CD1-48EE-8ABF-782FFE3B4AC1}" dt="2021-10-25T20:01:37.008" v="382" actId="47"/>
        <pc:sldMkLst>
          <pc:docMk/>
          <pc:sldMk cId="3571600413" sldId="2386"/>
        </pc:sldMkLst>
      </pc:sldChg>
      <pc:sldChg chg="del">
        <pc:chgData name="Joseph Levy" userId="3766db8f-7892-44ce-ae9b-8fce39950acf" providerId="ADAL" clId="{9613DD7C-1CD1-48EE-8ABF-782FFE3B4AC1}" dt="2021-10-25T20:01:40.338" v="384" actId="47"/>
        <pc:sldMkLst>
          <pc:docMk/>
          <pc:sldMk cId="4022845474" sldId="2387"/>
        </pc:sldMkLst>
      </pc:sldChg>
      <pc:sldMasterChg chg="modSp mod">
        <pc:chgData name="Joseph Levy" userId="3766db8f-7892-44ce-ae9b-8fce39950acf" providerId="ADAL" clId="{9613DD7C-1CD1-48EE-8ABF-782FFE3B4AC1}" dt="2021-10-25T18:28:20.090" v="9" actId="6549"/>
        <pc:sldMasterMkLst>
          <pc:docMk/>
          <pc:sldMasterMk cId="0" sldId="2147483648"/>
        </pc:sldMasterMkLst>
        <pc:spChg chg="mod">
          <ac:chgData name="Joseph Levy" userId="3766db8f-7892-44ce-ae9b-8fce39950acf" providerId="ADAL" clId="{9613DD7C-1CD1-48EE-8ABF-782FFE3B4AC1}" dt="2021-10-25T18:28:20.090" v="9" actId="6549"/>
          <ac:spMkLst>
            <pc:docMk/>
            <pc:sldMasterMk cId="0" sldId="2147483648"/>
            <ac:spMk id="10" creationId="{00000000-0000-0000-0000-000000000000}"/>
          </ac:spMkLst>
        </pc:spChg>
      </pc:sldMasterChg>
    </pc:docChg>
  </pc:docChgLst>
  <pc:docChgLst>
    <pc:chgData name="Joseph Levy" userId="3766db8f-7892-44ce-ae9b-8fce39950acf" providerId="ADAL" clId="{F772D043-6732-49C5-BEA1-98BEE35FE68F}"/>
    <pc:docChg chg="undo custSel modSld modMainMaster">
      <pc:chgData name="Joseph Levy" userId="3766db8f-7892-44ce-ae9b-8fce39950acf" providerId="ADAL" clId="{F772D043-6732-49C5-BEA1-98BEE35FE68F}" dt="2021-09-17T14:12:34.077" v="104" actId="20577"/>
      <pc:docMkLst>
        <pc:docMk/>
      </pc:docMkLst>
      <pc:sldChg chg="modSp mod">
        <pc:chgData name="Joseph Levy" userId="3766db8f-7892-44ce-ae9b-8fce39950acf" providerId="ADAL" clId="{F772D043-6732-49C5-BEA1-98BEE35FE68F}" dt="2021-09-17T14:11:30.705" v="3" actId="6549"/>
        <pc:sldMkLst>
          <pc:docMk/>
          <pc:sldMk cId="0" sldId="256"/>
        </pc:sldMkLst>
        <pc:spChg chg="mod">
          <ac:chgData name="Joseph Levy" userId="3766db8f-7892-44ce-ae9b-8fce39950acf" providerId="ADAL" clId="{F772D043-6732-49C5-BEA1-98BEE35FE68F}" dt="2021-09-17T14:11:30.705" v="3" actId="6549"/>
          <ac:spMkLst>
            <pc:docMk/>
            <pc:sldMk cId="0" sldId="256"/>
            <ac:spMk id="3074" creationId="{00000000-0000-0000-0000-000000000000}"/>
          </ac:spMkLst>
        </pc:spChg>
      </pc:sldChg>
      <pc:sldChg chg="modSp mod">
        <pc:chgData name="Joseph Levy" userId="3766db8f-7892-44ce-ae9b-8fce39950acf" providerId="ADAL" clId="{F772D043-6732-49C5-BEA1-98BEE35FE68F}" dt="2021-09-17T14:12:34.077" v="104" actId="20577"/>
        <pc:sldMkLst>
          <pc:docMk/>
          <pc:sldMk cId="0" sldId="257"/>
        </pc:sldMkLst>
        <pc:spChg chg="mod">
          <ac:chgData name="Joseph Levy" userId="3766db8f-7892-44ce-ae9b-8fce39950acf" providerId="ADAL" clId="{F772D043-6732-49C5-BEA1-98BEE35FE68F}" dt="2021-09-17T14:12:34.077" v="104" actId="20577"/>
          <ac:spMkLst>
            <pc:docMk/>
            <pc:sldMk cId="0" sldId="257"/>
            <ac:spMk id="3" creationId="{443B98C9-C847-4EA9-A208-0AE53C2FE4EA}"/>
          </ac:spMkLst>
        </pc:spChg>
      </pc:sldChg>
      <pc:sldMasterChg chg="modSp mod">
        <pc:chgData name="Joseph Levy" userId="3766db8f-7892-44ce-ae9b-8fce39950acf" providerId="ADAL" clId="{F772D043-6732-49C5-BEA1-98BEE35FE68F}" dt="2021-09-17T14:11:17.980" v="1" actId="6549"/>
        <pc:sldMasterMkLst>
          <pc:docMk/>
          <pc:sldMasterMk cId="0" sldId="2147483648"/>
        </pc:sldMasterMkLst>
        <pc:spChg chg="mod">
          <ac:chgData name="Joseph Levy" userId="3766db8f-7892-44ce-ae9b-8fce39950acf" providerId="ADAL" clId="{F772D043-6732-49C5-BEA1-98BEE35FE68F}" dt="2021-09-17T14:11:17.980" v="1"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4</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5</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876386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7</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16</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November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2021</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2021</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2021</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802.11-21/1626r0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standards.ieee.org/about/policies/bylaws/index.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21/11-21-1312-00-AANI-aani-sc-meeting-minutes-september-2021-interim.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grouper.ieee.org/groups/802/11/Liaisons/2021-09-28-liaison-response-to-wba-qos-material.pdf"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16-AANI-draft-technical-report-on-interworking-between-3gpp-5g-network-wlan.docx" TargetMode="External"/><Relationship Id="rId5" Type="http://schemas.openxmlformats.org/officeDocument/2006/relationships/hyperlink" Target="https://mentor.ieee.org/802.11/dcn/20/11-20-0013-AANI-draft-technical-report-on-interworking-between-3gpp-5g-network-wlan.docx" TargetMode="External"/><Relationship Id="rId4" Type="http://schemas.openxmlformats.org/officeDocument/2006/relationships/hyperlink" Target="https://mentor.ieee.org/802.11/dcn/21/11-21-1198-03-AANI-draft-ls-response-to-wba-qos-material.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1/11-21-1809-00-AANI-itu-imt-2030-status.pptx" TargetMode="External"/><Relationship Id="rId2" Type="http://schemas.openxmlformats.org/officeDocument/2006/relationships/hyperlink" Target="https://mentor.ieee.org/802.11/dcn/21/11-21-1806-00-AANI-itu-imt-2020-status.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web.cvent.com/event/bce899db-425c-48d8-98c4-219a69ec0611/summar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faqs/affiliation.html" TargetMode="External"/><Relationship Id="rId7" Type="http://schemas.openxmlformats.org/officeDocument/2006/relationships/hyperlink" Target="http://standards.ieee.org/develop/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ww.ieee.org/content/dam/ieee-org/ieee/web/org/about/ieee_code_of_conduct.pdf"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standards.ieee.org/content/dam/ieee-standards/standards/web/documents/other/antitrust.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Agenda November 2021 Plenary</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2021-10-25</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a:t>November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522303630"/>
              </p:ext>
            </p:extLst>
          </p:nvPr>
        </p:nvGraphicFramePr>
        <p:xfrm>
          <a:off x="461963" y="2490788"/>
          <a:ext cx="11333162" cy="3919537"/>
        </p:xfrm>
        <a:graphic>
          <a:graphicData uri="http://schemas.openxmlformats.org/presentationml/2006/ole">
            <mc:AlternateContent xmlns:mc="http://schemas.openxmlformats.org/markup-compatibility/2006">
              <mc:Choice xmlns:v="urn:schemas-microsoft-com:vml" Requires="v">
                <p:oleObj name="Document" r:id="rId3" imgW="8245386" imgH="2859946" progId="Word.Document.8">
                  <p:embed/>
                </p:oleObj>
              </mc:Choice>
              <mc:Fallback>
                <p:oleObj name="Document" r:id="rId3" imgW="8245386" imgH="2859946" progId="Word.Document.8">
                  <p:embed/>
                  <p:pic>
                    <p:nvPicPr>
                      <p:cNvPr id="9" name="Object 3"/>
                      <p:cNvPicPr>
                        <a:picLocks noChangeAspect="1" noChangeArrowheads="1"/>
                      </p:cNvPicPr>
                      <p:nvPr/>
                    </p:nvPicPr>
                    <p:blipFill>
                      <a:blip r:embed="rId4"/>
                      <a:srcRect/>
                      <a:stretch>
                        <a:fillRect/>
                      </a:stretch>
                    </p:blipFill>
                    <p:spPr bwMode="auto">
                      <a:xfrm>
                        <a:off x="461963" y="2490788"/>
                        <a:ext cx="11333162" cy="3919537"/>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5200" y="693693"/>
            <a:ext cx="10361084" cy="1035049"/>
          </a:xfrm>
        </p:spPr>
        <p:txBody>
          <a:bodyPr/>
          <a:lstStyle/>
          <a:p>
            <a:r>
              <a:rPr lang="en-US" sz="2800" b="1" i="0" u="none" strike="noStrike" baseline="0" dirty="0">
                <a:solidFill>
                  <a:srgbClr val="3131CC"/>
                </a:solidFill>
                <a:latin typeface="Arial" panose="020B0604020202020204" pitchFamily="34" charset="0"/>
              </a:rPr>
              <a:t>Participants in the IEEE-SA “</a:t>
            </a:r>
            <a:r>
              <a:rPr lang="en-US" sz="2800" b="1" i="1" u="none" strike="noStrike" baseline="0" dirty="0">
                <a:solidFill>
                  <a:srgbClr val="3131CC"/>
                </a:solidFill>
                <a:latin typeface="Arial" panose="020B0604020202020204" pitchFamily="34" charset="0"/>
              </a:rPr>
              <a:t>individual process</a:t>
            </a:r>
            <a:r>
              <a:rPr lang="en-US" sz="2800" b="1" i="0" u="none" strike="noStrike" baseline="0" dirty="0">
                <a:solidFill>
                  <a:srgbClr val="3131CC"/>
                </a:solidFill>
                <a:latin typeface="Arial" panose="020B0604020202020204" pitchFamily="34" charset="0"/>
              </a:rPr>
              <a:t>” shall act independently of others, including employers</a:t>
            </a:r>
            <a:endParaRPr lang="en-US" sz="4400" dirty="0"/>
          </a:p>
        </p:txBody>
      </p:sp>
      <p:sp>
        <p:nvSpPr>
          <p:cNvPr id="3" name="Content Placeholder 2"/>
          <p:cNvSpPr>
            <a:spLocks noGrp="1"/>
          </p:cNvSpPr>
          <p:nvPr>
            <p:ph idx="1"/>
          </p:nvPr>
        </p:nvSpPr>
        <p:spPr>
          <a:xfrm>
            <a:off x="836375" y="1917703"/>
            <a:ext cx="10766303" cy="4102098"/>
          </a:xfrm>
        </p:spPr>
        <p:txBody>
          <a:bodyPr/>
          <a:lstStyle/>
          <a:p>
            <a:pPr marR="0" algn="l">
              <a:buFont typeface="Arial" panose="020B0604020202020204" pitchFamily="34" charset="0"/>
              <a:buChar char="•"/>
            </a:pPr>
            <a:r>
              <a:rPr lang="en-US" sz="2000" i="0" u="none" strike="noStrike" baseline="0" dirty="0">
                <a:solidFill>
                  <a:srgbClr val="000000"/>
                </a:solidFill>
                <a:latin typeface="Arial" panose="020B0604020202020204" pitchFamily="34" charset="0"/>
              </a:rPr>
              <a:t>The </a:t>
            </a:r>
            <a:r>
              <a:rPr lang="en-US" sz="2000" i="0" u="none" strike="noStrike" baseline="0" dirty="0">
                <a:solidFill>
                  <a:srgbClr val="0064FF"/>
                </a:solidFill>
                <a:latin typeface="Arial" panose="020B0604020202020204" pitchFamily="34" charset="0"/>
                <a:hlinkClick r:id="rId2"/>
              </a:rPr>
              <a:t>IEEE-SA Standards Board Bylaws </a:t>
            </a:r>
            <a:r>
              <a:rPr lang="en-US" sz="2000" dirty="0">
                <a:latin typeface="Arial" panose="020B0604020202020204" pitchFamily="34" charset="0"/>
              </a:rPr>
              <a:t>require </a:t>
            </a:r>
            <a:r>
              <a:rPr lang="en-US" sz="2000" i="0" u="none" strike="noStrike" baseline="0" dirty="0">
                <a:solidFill>
                  <a:srgbClr val="000000"/>
                </a:solidFill>
                <a:latin typeface="Arial" panose="020B0604020202020204" pitchFamily="34" charset="0"/>
              </a:rPr>
              <a:t>that “</a:t>
            </a:r>
            <a:r>
              <a:rPr lang="en-US" sz="2000" i="1" u="none" strike="noStrike" baseline="0" dirty="0">
                <a:solidFill>
                  <a:srgbClr val="000000"/>
                </a:solidFill>
                <a:latin typeface="Arial" panose="020B0604020202020204" pitchFamily="34" charset="0"/>
              </a:rPr>
              <a:t>participants in the IEEE standards development individual process shall act based on their qualifications and experience”</a:t>
            </a:r>
            <a:endParaRPr lang="en-US" sz="2000" i="0" u="none" strike="noStrike" baseline="0" dirty="0">
              <a:solidFill>
                <a:srgbClr val="000000"/>
              </a:solidFill>
              <a:latin typeface="Arial" panose="020B0604020202020204" pitchFamily="34" charset="0"/>
            </a:endParaRPr>
          </a:p>
          <a:p>
            <a:pPr marR="0" algn="l">
              <a:buFont typeface="Arial" panose="020B0604020202020204" pitchFamily="34" charset="0"/>
              <a:buChar char="•"/>
            </a:pPr>
            <a:r>
              <a:rPr lang="en-US" sz="2000" i="0" u="none" strike="noStrike" baseline="0" dirty="0">
                <a:solidFill>
                  <a:srgbClr val="000000"/>
                </a:solidFill>
                <a:latin typeface="Arial" panose="020B0604020202020204" pitchFamily="34" charset="0"/>
              </a:rPr>
              <a:t>This means participants: </a:t>
            </a:r>
          </a:p>
          <a:p>
            <a:pPr lvl="1">
              <a:buFont typeface="Arial" panose="020B0604020202020204" pitchFamily="34" charset="0"/>
              <a:buChar char="•"/>
            </a:pPr>
            <a:r>
              <a:rPr lang="en-US" sz="1600" b="1" i="0" u="none" strike="noStrike" baseline="0" dirty="0">
                <a:solidFill>
                  <a:srgbClr val="00AF4F"/>
                </a:solidFill>
                <a:latin typeface="Arial" panose="020B0604020202020204" pitchFamily="34" charset="0"/>
              </a:rPr>
              <a:t>Shall act &amp; vote </a:t>
            </a:r>
            <a:r>
              <a:rPr lang="en-US" sz="1600" b="0" i="0" u="none" strike="noStrike" baseline="0" dirty="0">
                <a:solidFill>
                  <a:srgbClr val="000000"/>
                </a:solidFill>
                <a:latin typeface="Arial" panose="020B0604020202020204" pitchFamily="34" charset="0"/>
              </a:rPr>
              <a:t>based on their personal &amp; independent opinions derived from their expertise, knowledge, and qualifications</a:t>
            </a:r>
          </a:p>
          <a:p>
            <a:pPr lvl="1">
              <a:buFont typeface="Arial" panose="020B0604020202020204" pitchFamily="34" charset="0"/>
              <a:buChar char="•"/>
            </a:pPr>
            <a:r>
              <a:rPr lang="en-US" sz="1600" b="1" i="0" u="none" strike="noStrike" baseline="0" dirty="0">
                <a:solidFill>
                  <a:srgbClr val="FF0000"/>
                </a:solidFill>
                <a:latin typeface="Arial" panose="020B0604020202020204" pitchFamily="34" charset="0"/>
              </a:rPr>
              <a:t>Shall not act or vote </a:t>
            </a:r>
            <a:r>
              <a:rPr lang="en-US" sz="1600" b="0" i="0" u="none" strike="noStrike" baseline="0" dirty="0">
                <a:solidFill>
                  <a:srgbClr val="000000"/>
                </a:solidFill>
                <a:latin typeface="Arial" panose="020B0604020202020204" pitchFamily="34" charset="0"/>
              </a:rPr>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600" b="1" i="0" u="none" strike="noStrike" baseline="0" dirty="0">
                <a:solidFill>
                  <a:srgbClr val="FF0000"/>
                </a:solidFill>
                <a:latin typeface="Arial" panose="020B0604020202020204" pitchFamily="34" charset="0"/>
              </a:rPr>
              <a:t>Shall not direct </a:t>
            </a:r>
            <a:r>
              <a:rPr lang="en-US" sz="1600" b="0" i="0" u="none" strike="noStrike" baseline="0" dirty="0">
                <a:solidFill>
                  <a:srgbClr val="000000"/>
                </a:solidFill>
                <a:latin typeface="Arial" panose="020B0604020202020204" pitchFamily="34" charset="0"/>
              </a:rPr>
              <a:t>the actions or votes of other participants or retaliate against other participants for fulfilling their responsibility to act &amp; vote based on their personal &amp; independently developed opinions</a:t>
            </a:r>
          </a:p>
          <a:p>
            <a:pPr marR="0" algn="l">
              <a:buFont typeface="Arial" panose="020B0604020202020204" pitchFamily="34" charset="0"/>
              <a:buChar char="•"/>
            </a:pPr>
            <a:r>
              <a:rPr lang="en-US" sz="2000" i="0" u="none" strike="noStrike" baseline="0" dirty="0">
                <a:solidFill>
                  <a:srgbClr val="000000"/>
                </a:solidFill>
                <a:latin typeface="Arial" panose="020B0604020202020204" pitchFamily="34" charset="0"/>
              </a:rPr>
              <a:t>By participating in standards activities using the “</a:t>
            </a:r>
            <a:r>
              <a:rPr lang="en-US" sz="2000" i="1" u="none" strike="noStrike" baseline="0" dirty="0">
                <a:solidFill>
                  <a:srgbClr val="000000"/>
                </a:solidFill>
                <a:latin typeface="Arial" panose="020B0604020202020204" pitchFamily="34" charset="0"/>
              </a:rPr>
              <a:t>individual process</a:t>
            </a:r>
            <a:r>
              <a:rPr lang="en-US" sz="2000" i="0" u="none" strike="noStrike" baseline="0" dirty="0">
                <a:solidFill>
                  <a:srgbClr val="000000"/>
                </a:solidFill>
                <a:latin typeface="Arial" panose="020B0604020202020204" pitchFamily="34" charset="0"/>
              </a:rPr>
              <a:t>”, you are deemed to accept these requirements; if you are unable to satisfy these requirements then you shall immediately cease any participation </a:t>
            </a:r>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a:t>November 2021</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FDA46-819B-4603-9268-8B595B5526B0}"/>
              </a:ext>
            </a:extLst>
          </p:cNvPr>
          <p:cNvSpPr>
            <a:spLocks noGrp="1"/>
          </p:cNvSpPr>
          <p:nvPr>
            <p:ph type="title"/>
          </p:nvPr>
        </p:nvSpPr>
        <p:spPr>
          <a:xfrm>
            <a:off x="914401" y="685801"/>
            <a:ext cx="10361084" cy="533399"/>
          </a:xfrm>
        </p:spPr>
        <p:txBody>
          <a:bodyPr/>
          <a:lstStyle/>
          <a:p>
            <a:r>
              <a:rPr lang="en-US" altLang="en-US" dirty="0"/>
              <a:t>Approval of Minutes</a:t>
            </a:r>
            <a:endParaRPr lang="en-US" dirty="0"/>
          </a:p>
        </p:txBody>
      </p:sp>
      <p:sp>
        <p:nvSpPr>
          <p:cNvPr id="3" name="Content Placeholder 2">
            <a:extLst>
              <a:ext uri="{FF2B5EF4-FFF2-40B4-BE49-F238E27FC236}">
                <a16:creationId xmlns:a16="http://schemas.microsoft.com/office/drawing/2014/main" id="{FBED7279-1AEF-4601-9E91-E8A0F406CE2C}"/>
              </a:ext>
            </a:extLst>
          </p:cNvPr>
          <p:cNvSpPr>
            <a:spLocks noGrp="1"/>
          </p:cNvSpPr>
          <p:nvPr>
            <p:ph idx="1"/>
          </p:nvPr>
        </p:nvSpPr>
        <p:spPr>
          <a:xfrm>
            <a:off x="697442" y="1260476"/>
            <a:ext cx="10896599" cy="5305425"/>
          </a:xfrm>
        </p:spPr>
        <p:txBody>
          <a:bodyPr/>
          <a:lstStyle/>
          <a:p>
            <a:r>
              <a:rPr lang="en-US" altLang="en-US" dirty="0"/>
              <a:t>Minutes from the September 2021 Interim </a:t>
            </a:r>
            <a:r>
              <a:rPr lang="en-US" dirty="0"/>
              <a:t>Telecons</a:t>
            </a:r>
            <a:r>
              <a:rPr lang="en-US" altLang="en-US" dirty="0"/>
              <a:t>:</a:t>
            </a:r>
            <a:br>
              <a:rPr lang="en-US" altLang="en-US" dirty="0"/>
            </a:br>
            <a:r>
              <a:rPr lang="en-US" altLang="en-US" dirty="0">
                <a:hlinkClick r:id="rId2"/>
              </a:rPr>
              <a:t>11-21/1312r0</a:t>
            </a:r>
            <a:r>
              <a:rPr lang="en-US" altLang="en-US" dirty="0"/>
              <a:t>  </a:t>
            </a:r>
            <a:r>
              <a:rPr lang="en-US" altLang="en-US" b="0" dirty="0"/>
              <a:t>“</a:t>
            </a:r>
            <a:r>
              <a:rPr lang="en-US" b="0" i="0" dirty="0">
                <a:solidFill>
                  <a:srgbClr val="000000"/>
                </a:solidFill>
                <a:effectLst/>
                <a:latin typeface="Verdana" panose="020B0604030504040204" pitchFamily="34" charset="0"/>
              </a:rPr>
              <a:t>AANI SC Meeting Minutes September 2021 - Interim</a:t>
            </a:r>
            <a:r>
              <a:rPr lang="en-US" b="0" dirty="0"/>
              <a:t>”</a:t>
            </a:r>
            <a:r>
              <a:rPr lang="en-US" altLang="en-US" b="0" dirty="0"/>
              <a:t> </a:t>
            </a:r>
            <a:endParaRPr lang="en-US" altLang="en-US" sz="2000" b="0" dirty="0"/>
          </a:p>
          <a:p>
            <a:r>
              <a:rPr lang="en-US" altLang="en-US" dirty="0"/>
              <a:t>	</a:t>
            </a:r>
            <a:r>
              <a:rPr lang="en-US" altLang="en-US" sz="2000" b="0" dirty="0"/>
              <a:t>Comments?</a:t>
            </a:r>
          </a:p>
          <a:p>
            <a:r>
              <a:rPr lang="en-US" altLang="en-US" sz="2000" b="0" dirty="0"/>
              <a:t>Moved:</a:t>
            </a:r>
          </a:p>
          <a:p>
            <a:r>
              <a:rPr lang="en-US" altLang="en-US" sz="2000" b="0" dirty="0"/>
              <a:t>Second: </a:t>
            </a:r>
            <a:r>
              <a:rPr lang="en-US" altLang="en-US" b="0" dirty="0"/>
              <a:t>	</a:t>
            </a:r>
          </a:p>
          <a:p>
            <a:r>
              <a:rPr lang="en-US" altLang="en-US" sz="2000" b="0" dirty="0"/>
              <a:t>Objections to approving the minutes by unanimous consent?  </a:t>
            </a:r>
          </a:p>
          <a:p>
            <a:endParaRPr lang="en-US" altLang="en-US" sz="2000" b="0" dirty="0"/>
          </a:p>
          <a:p>
            <a:endParaRPr lang="en-US" dirty="0"/>
          </a:p>
        </p:txBody>
      </p:sp>
      <p:sp>
        <p:nvSpPr>
          <p:cNvPr id="4" name="Slide Number Placeholder 3">
            <a:extLst>
              <a:ext uri="{FF2B5EF4-FFF2-40B4-BE49-F238E27FC236}">
                <a16:creationId xmlns:a16="http://schemas.microsoft.com/office/drawing/2014/main" id="{56EF7C72-8AB7-4D29-83F0-23BD1320E2A7}"/>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EB5C0A9-B5CF-43CA-B2F0-49ED522198A3}"/>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4DB73B87-5017-4077-9988-72F1D645D158}"/>
              </a:ext>
            </a:extLst>
          </p:cNvPr>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228013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D8AFA-96CC-4862-AFC7-2BE3678EED82}"/>
              </a:ext>
            </a:extLst>
          </p:cNvPr>
          <p:cNvSpPr>
            <a:spLocks noGrp="1"/>
          </p:cNvSpPr>
          <p:nvPr>
            <p:ph type="title"/>
          </p:nvPr>
        </p:nvSpPr>
        <p:spPr>
          <a:xfrm>
            <a:off x="914401" y="685801"/>
            <a:ext cx="10361084" cy="380999"/>
          </a:xfrm>
        </p:spPr>
        <p:txBody>
          <a:bodyPr/>
          <a:lstStyle/>
          <a:p>
            <a:r>
              <a:rPr lang="en-US" dirty="0"/>
              <a:t>AANI SC Status/Activity</a:t>
            </a:r>
          </a:p>
        </p:txBody>
      </p:sp>
      <p:sp>
        <p:nvSpPr>
          <p:cNvPr id="3" name="Content Placeholder 2">
            <a:extLst>
              <a:ext uri="{FF2B5EF4-FFF2-40B4-BE49-F238E27FC236}">
                <a16:creationId xmlns:a16="http://schemas.microsoft.com/office/drawing/2014/main" id="{8D0E50DF-6144-4031-AB0C-F5E542DA4BA7}"/>
              </a:ext>
            </a:extLst>
          </p:cNvPr>
          <p:cNvSpPr>
            <a:spLocks noGrp="1"/>
          </p:cNvSpPr>
          <p:nvPr>
            <p:ph idx="1"/>
          </p:nvPr>
        </p:nvSpPr>
        <p:spPr>
          <a:xfrm>
            <a:off x="678127" y="1066799"/>
            <a:ext cx="10935229" cy="5408615"/>
          </a:xfrm>
        </p:spPr>
        <p:txBody>
          <a:bodyPr/>
          <a:lstStyle/>
          <a:p>
            <a:pPr marL="0" marR="0" indent="0">
              <a:spcBef>
                <a:spcPts val="0"/>
              </a:spcBef>
              <a:spcAft>
                <a:spcPts val="0"/>
              </a:spcAft>
            </a:pPr>
            <a:r>
              <a:rPr lang="en-US" dirty="0">
                <a:effectLst/>
                <a:latin typeface="+mj-lt"/>
                <a:ea typeface="Calibri" panose="020F0502020204030204" pitchFamily="34" charset="0"/>
                <a:cs typeface="Times New Roman" panose="02020603050405020304" pitchFamily="18" charset="0"/>
              </a:rPr>
              <a:t>Topics:</a:t>
            </a:r>
          </a:p>
          <a:p>
            <a:pPr marL="0" marR="0">
              <a:spcBef>
                <a:spcPts val="0"/>
              </a:spcBef>
              <a:spcAft>
                <a:spcPts val="0"/>
              </a:spcAft>
              <a:buFont typeface="+mj-lt"/>
              <a:buAutoNum type="arabicPeriod"/>
            </a:pPr>
            <a:r>
              <a:rPr lang="en-US" dirty="0">
                <a:effectLst/>
                <a:latin typeface="+mj-lt"/>
                <a:ea typeface="Calibri" panose="020F0502020204030204" pitchFamily="34" charset="0"/>
                <a:cs typeface="Times New Roman" panose="02020603050405020304" pitchFamily="18" charset="0"/>
              </a:rPr>
              <a:t>The WBA L</a:t>
            </a:r>
            <a:r>
              <a:rPr lang="en-US" dirty="0">
                <a:effectLst/>
                <a:latin typeface="+mj-lt"/>
                <a:ea typeface="Calibri" panose="020F0502020204030204" pitchFamily="34" charset="0"/>
              </a:rPr>
              <a:t>S </a:t>
            </a:r>
            <a:r>
              <a:rPr lang="en-US" dirty="0">
                <a:solidFill>
                  <a:srgbClr val="000000"/>
                </a:solidFill>
                <a:effectLst/>
                <a:latin typeface="+mj-lt"/>
                <a:ea typeface="Calibri" panose="020F0502020204030204" pitchFamily="34" charset="0"/>
              </a:rPr>
              <a:t>(</a:t>
            </a:r>
            <a:r>
              <a:rPr lang="en-US" u="sng" dirty="0">
                <a:solidFill>
                  <a:srgbClr val="000000"/>
                </a:solidFill>
                <a:effectLst/>
                <a:latin typeface="+mj-lt"/>
                <a:ea typeface="Calibri" panose="020F0502020204030204" pitchFamily="34" charset="0"/>
                <a:hlinkClick r:id="rId2"/>
              </a:rPr>
              <a:t>11-21-0170r0</a:t>
            </a:r>
            <a:r>
              <a:rPr lang="en-US" dirty="0">
                <a:solidFill>
                  <a:srgbClr val="000000"/>
                </a:solidFill>
                <a:effectLst/>
                <a:latin typeface="+mj-lt"/>
                <a:ea typeface="Calibri" panose="020F0502020204030204" pitchFamily="34" charset="0"/>
              </a:rPr>
              <a:t>) - specifically, addressing 802.11ax or other 802.11-2020 capabilities that can be used to meet the use cases identified in the LS.  </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Reply LS was sent to WBA: </a:t>
            </a:r>
            <a:br>
              <a:rPr lang="en-US" dirty="0">
                <a:latin typeface="+mj-lt"/>
                <a:ea typeface="Calibri" panose="020F0502020204030204" pitchFamily="34" charset="0"/>
              </a:rPr>
            </a:br>
            <a:r>
              <a:rPr lang="en-US" sz="1800" b="0" i="0" dirty="0">
                <a:effectLst/>
                <a:hlinkClick r:id="rId3"/>
              </a:rPr>
              <a:t>Liaison statement</a:t>
            </a:r>
            <a:r>
              <a:rPr lang="en-US" sz="1800" b="0" i="0" dirty="0">
                <a:solidFill>
                  <a:srgbClr val="000000"/>
                </a:solidFill>
                <a:effectLst/>
              </a:rPr>
              <a:t> re: 5G &amp; Wi-Fi RAN Convergence - QoS; WG approved document </a:t>
            </a:r>
            <a:r>
              <a:rPr lang="en-US" sz="1800" b="0" i="0" dirty="0">
                <a:effectLst/>
                <a:hlinkClick r:id="rId4"/>
              </a:rPr>
              <a:t>11-21-1198-03</a:t>
            </a:r>
            <a:endParaRPr lang="en-US" dirty="0">
              <a:effectLst/>
              <a:ea typeface="Calibri" panose="020F0502020204030204" pitchFamily="34" charset="0"/>
            </a:endParaRPr>
          </a:p>
          <a:p>
            <a:pPr marL="0" marR="0">
              <a:spcBef>
                <a:spcPts val="0"/>
              </a:spcBef>
              <a:spcAft>
                <a:spcPts val="0"/>
              </a:spcAft>
              <a:buFont typeface="+mj-lt"/>
              <a:buAutoNum type="arabicPeriod"/>
            </a:pPr>
            <a:r>
              <a:rPr lang="en-US" dirty="0">
                <a:solidFill>
                  <a:srgbClr val="000000"/>
                </a:solidFill>
                <a:effectLst/>
                <a:latin typeface="+mj-lt"/>
                <a:ea typeface="Calibri" panose="020F0502020204030204" pitchFamily="34" charset="0"/>
              </a:rPr>
              <a:t>Contributions related to the "Draft technical report on interworking between 3GPP 5G network and WLAN" (</a:t>
            </a:r>
            <a:r>
              <a:rPr lang="en-US" u="sng" dirty="0">
                <a:solidFill>
                  <a:srgbClr val="0000FF"/>
                </a:solidFill>
                <a:effectLst/>
                <a:latin typeface="+mj-lt"/>
                <a:ea typeface="Calibri" panose="020F0502020204030204" pitchFamily="34" charset="0"/>
                <a:hlinkClick r:id="rId5"/>
              </a:rPr>
              <a:t>11-20/0013</a:t>
            </a:r>
            <a:r>
              <a:rPr lang="en-US" dirty="0">
                <a:effectLst/>
                <a:latin typeface="+mj-lt"/>
                <a:ea typeface="Calibri" panose="020F0502020204030204" pitchFamily="34" charset="0"/>
              </a:rPr>
              <a:t>). </a:t>
            </a:r>
          </a:p>
          <a:p>
            <a:pPr marL="400050" lvl="1">
              <a:spcBef>
                <a:spcPts val="0"/>
              </a:spcBef>
              <a:spcAft>
                <a:spcPts val="0"/>
              </a:spcAft>
              <a:buFont typeface="+mj-lt"/>
              <a:buAutoNum type="arabicPeriod"/>
            </a:pPr>
            <a:r>
              <a:rPr lang="en-US" sz="1600" b="0" dirty="0"/>
              <a:t>The following motion was passed in the AANI SC:</a:t>
            </a:r>
            <a:br>
              <a:rPr lang="en-US" sz="1600" b="0" dirty="0"/>
            </a:br>
            <a:r>
              <a:rPr lang="en-US" sz="2000" dirty="0">
                <a:solidFill>
                  <a:schemeClr val="tx1"/>
                </a:solidFill>
              </a:rPr>
              <a:t>The AANI SC requests 802.11 WG to review and consider the completed report in </a:t>
            </a:r>
            <a:r>
              <a:rPr lang="en-US" sz="2000" dirty="0">
                <a:solidFill>
                  <a:schemeClr val="tx1"/>
                </a:solidFill>
                <a:hlinkClick r:id="rId6"/>
              </a:rPr>
              <a:t>11-20/0013r16</a:t>
            </a:r>
            <a:r>
              <a:rPr lang="en-US" sz="2000" dirty="0">
                <a:solidFill>
                  <a:schemeClr val="tx1"/>
                </a:solidFill>
              </a:rPr>
              <a:t> the “Draft technical report on interworking between 3GPP 5G network &amp; WLAN”.   </a:t>
            </a:r>
            <a:br>
              <a:rPr lang="en-US" sz="2000" dirty="0">
                <a:solidFill>
                  <a:schemeClr val="tx1"/>
                </a:solidFill>
              </a:rPr>
            </a:br>
            <a:r>
              <a:rPr lang="en-US" b="0" dirty="0">
                <a:solidFill>
                  <a:schemeClr val="tx1"/>
                </a:solidFill>
              </a:rPr>
              <a:t>Moved: Stuart Kerry; Second: Marco Hernandez </a:t>
            </a:r>
            <a:br>
              <a:rPr lang="en-US" sz="2000" b="0" dirty="0">
                <a:solidFill>
                  <a:schemeClr val="tx1"/>
                </a:solidFill>
              </a:rPr>
            </a:br>
            <a:r>
              <a:rPr lang="en-US" sz="2000" b="0" dirty="0">
                <a:solidFill>
                  <a:schemeClr val="tx1"/>
                </a:solidFill>
              </a:rPr>
              <a:t>Yes 14, No 0, Abs 0, DNV 1 – unanimous</a:t>
            </a:r>
            <a:endParaRPr lang="en-US" sz="1800" b="0" dirty="0"/>
          </a:p>
          <a:p>
            <a:pPr marL="400050" lvl="1">
              <a:spcBef>
                <a:spcPts val="0"/>
              </a:spcBef>
              <a:spcAft>
                <a:spcPts val="0"/>
              </a:spcAft>
              <a:buFont typeface="+mj-lt"/>
              <a:buAutoNum type="arabicPeriod"/>
            </a:pPr>
            <a:r>
              <a:rPr lang="en-US" dirty="0">
                <a:effectLst/>
                <a:latin typeface="+mj-lt"/>
                <a:ea typeface="Calibri" panose="020F0502020204030204" pitchFamily="34" charset="0"/>
              </a:rPr>
              <a:t>The document was shared with the 802.11 WG during the September Interim Session Closing Plenary</a:t>
            </a:r>
          </a:p>
          <a:p>
            <a:pPr marL="400050" lvl="1">
              <a:spcBef>
                <a:spcPts val="0"/>
              </a:spcBef>
              <a:spcAft>
                <a:spcPts val="0"/>
              </a:spcAft>
              <a:buFont typeface="+mj-lt"/>
              <a:buAutoNum type="arabicPeriod"/>
            </a:pPr>
            <a:endParaRPr lang="en-US" altLang="en-US" sz="2000" dirty="0"/>
          </a:p>
        </p:txBody>
      </p:sp>
      <p:sp>
        <p:nvSpPr>
          <p:cNvPr id="4" name="Slide Number Placeholder 3">
            <a:extLst>
              <a:ext uri="{FF2B5EF4-FFF2-40B4-BE49-F238E27FC236}">
                <a16:creationId xmlns:a16="http://schemas.microsoft.com/office/drawing/2014/main" id="{E13DE79F-99F0-4EFF-BFE7-EC7D9520AAC3}"/>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3F75A3C-91C3-465C-9C3F-1380744B98E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C4B6BC7-A56A-4E9B-BB7C-3594ABF51981}"/>
              </a:ext>
            </a:extLst>
          </p:cNvPr>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25796744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BA5DE-5333-4FD1-96D4-E8FF52D803DC}"/>
              </a:ext>
            </a:extLst>
          </p:cNvPr>
          <p:cNvSpPr>
            <a:spLocks noGrp="1"/>
          </p:cNvSpPr>
          <p:nvPr>
            <p:ph type="title"/>
          </p:nvPr>
        </p:nvSpPr>
        <p:spPr/>
        <p:txBody>
          <a:bodyPr/>
          <a:lstStyle/>
          <a:p>
            <a:r>
              <a:rPr lang="en-US" altLang="en-US" dirty="0"/>
              <a:t>Contributions/Discussion</a:t>
            </a:r>
            <a:endParaRPr lang="en-US" dirty="0"/>
          </a:p>
        </p:txBody>
      </p:sp>
      <p:sp>
        <p:nvSpPr>
          <p:cNvPr id="3" name="Content Placeholder 2">
            <a:extLst>
              <a:ext uri="{FF2B5EF4-FFF2-40B4-BE49-F238E27FC236}">
                <a16:creationId xmlns:a16="http://schemas.microsoft.com/office/drawing/2014/main" id="{CAD9050D-2C81-4869-8148-A28F22F71238}"/>
              </a:ext>
            </a:extLst>
          </p:cNvPr>
          <p:cNvSpPr>
            <a:spLocks noGrp="1"/>
          </p:cNvSpPr>
          <p:nvPr>
            <p:ph idx="1"/>
          </p:nvPr>
        </p:nvSpPr>
        <p:spPr/>
        <p:txBody>
          <a:bodyPr/>
          <a:lstStyle/>
          <a:p>
            <a:pPr marL="457200" indent="-457200">
              <a:buFont typeface="+mj-lt"/>
              <a:buAutoNum type="arabicPeriod"/>
            </a:pPr>
            <a:r>
              <a:rPr lang="en-US" dirty="0">
                <a:hlinkClick r:id="rId2"/>
              </a:rPr>
              <a:t>11-21/1806r0</a:t>
            </a:r>
            <a:r>
              <a:rPr lang="en-US" dirty="0"/>
              <a:t> “</a:t>
            </a:r>
            <a:r>
              <a:rPr lang="en-US" b="0" dirty="0"/>
              <a:t>ITU IMT 2020 Status”, Joseph LEVY (InterDigital)</a:t>
            </a:r>
          </a:p>
          <a:p>
            <a:pPr marL="457200" indent="-457200">
              <a:buFont typeface="+mj-lt"/>
              <a:buAutoNum type="arabicPeriod"/>
            </a:pPr>
            <a:r>
              <a:rPr lang="en-US">
                <a:hlinkClick r:id="rId3"/>
              </a:rPr>
              <a:t>11-21/1809r0</a:t>
            </a:r>
            <a:r>
              <a:rPr lang="en-US"/>
              <a:t> “</a:t>
            </a:r>
            <a:r>
              <a:rPr lang="en-US" b="0"/>
              <a:t>ITU </a:t>
            </a:r>
            <a:r>
              <a:rPr lang="en-US" b="0" dirty="0"/>
              <a:t>IMT </a:t>
            </a:r>
            <a:r>
              <a:rPr lang="en-US" b="0"/>
              <a:t>2030 Status”, </a:t>
            </a:r>
            <a:r>
              <a:rPr lang="en-US" b="0" dirty="0"/>
              <a:t>Joseph LEVY (InterDigital) </a:t>
            </a:r>
          </a:p>
          <a:p>
            <a:pPr marL="0" indent="0"/>
            <a:endParaRPr lang="en-US" dirty="0"/>
          </a:p>
        </p:txBody>
      </p:sp>
      <p:sp>
        <p:nvSpPr>
          <p:cNvPr id="4" name="Slide Number Placeholder 3">
            <a:extLst>
              <a:ext uri="{FF2B5EF4-FFF2-40B4-BE49-F238E27FC236}">
                <a16:creationId xmlns:a16="http://schemas.microsoft.com/office/drawing/2014/main" id="{672FBD40-A0DE-44AB-8106-6E79CF12C1D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8DD26B1-D20E-4EA1-BE9F-A4F6A00B1BBE}"/>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5F1B3429-279C-4022-9BAA-8AECE96CB02A}"/>
              </a:ext>
            </a:extLst>
          </p:cNvPr>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4815103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D6CE6-5FD1-4936-9055-08D5DA3C865E}"/>
              </a:ext>
            </a:extLst>
          </p:cNvPr>
          <p:cNvSpPr>
            <a:spLocks noGrp="1"/>
          </p:cNvSpPr>
          <p:nvPr>
            <p:ph type="title"/>
          </p:nvPr>
        </p:nvSpPr>
        <p:spPr/>
        <p:txBody>
          <a:bodyPr/>
          <a:lstStyle/>
          <a:p>
            <a:r>
              <a:rPr lang="en-US" dirty="0"/>
              <a:t>AANI SC – Shut Down? 1/2</a:t>
            </a:r>
          </a:p>
        </p:txBody>
      </p:sp>
      <p:sp>
        <p:nvSpPr>
          <p:cNvPr id="3" name="Content Placeholder 2">
            <a:extLst>
              <a:ext uri="{FF2B5EF4-FFF2-40B4-BE49-F238E27FC236}">
                <a16:creationId xmlns:a16="http://schemas.microsoft.com/office/drawing/2014/main" id="{8987ED60-B779-405D-92F8-224A2003045B}"/>
              </a:ext>
            </a:extLst>
          </p:cNvPr>
          <p:cNvSpPr>
            <a:spLocks noGrp="1"/>
          </p:cNvSpPr>
          <p:nvPr>
            <p:ph idx="1"/>
          </p:nvPr>
        </p:nvSpPr>
        <p:spPr>
          <a:xfrm>
            <a:off x="914401" y="1524001"/>
            <a:ext cx="10361084" cy="4570414"/>
          </a:xfrm>
        </p:spPr>
        <p:txBody>
          <a:bodyPr/>
          <a:lstStyle/>
          <a:p>
            <a:r>
              <a:rPr lang="en-US" sz="2800" dirty="0"/>
              <a:t>The AANI SC was formed in July 2016 to:</a:t>
            </a:r>
          </a:p>
          <a:p>
            <a:pPr>
              <a:buFont typeface="Arial" panose="020B0604020202020204" pitchFamily="34" charset="0"/>
              <a:buChar char="•"/>
            </a:pPr>
            <a:r>
              <a:rPr lang="en-US" dirty="0"/>
              <a:t>Coordinate and support an IMT-2020 proposal, external proposal (802 EC 5G/IMT2020 SC recommendation option B3)</a:t>
            </a:r>
          </a:p>
          <a:p>
            <a:pPr lvl="1">
              <a:buFont typeface="Arial" panose="020B0604020202020204" pitchFamily="34" charset="0"/>
              <a:buChar char="•"/>
            </a:pPr>
            <a:r>
              <a:rPr lang="en-US" sz="1800" dirty="0"/>
              <a:t>To generate 802.11 Liaisons to 3GPP RAN and/or SA to allow for one ore more 802.11 RAT(s) to be included in the 3GPP IMT-2020 proposal,</a:t>
            </a:r>
          </a:p>
          <a:p>
            <a:pPr lvl="1">
              <a:buFont typeface="Arial" panose="020B0604020202020204" pitchFamily="34" charset="0"/>
              <a:buChar char="•"/>
            </a:pPr>
            <a:r>
              <a:rPr lang="en-US" sz="1800" dirty="0"/>
              <a:t>Coordinate 802.11 activity to enable and support a 3GPP IMT-2020 proposal and specification.</a:t>
            </a:r>
          </a:p>
          <a:p>
            <a:pPr>
              <a:buFont typeface="Arial" panose="020B0604020202020204" pitchFamily="34" charset="0"/>
              <a:buChar char="•"/>
            </a:pPr>
            <a:r>
              <a:rPr lang="en-US" dirty="0"/>
              <a:t>Coordinate with and support 802.1 (lead) in meeting the actions towards “IEEE “5G” specification” (this activity formed NEDICA)</a:t>
            </a:r>
          </a:p>
          <a:p>
            <a:pPr lvl="1">
              <a:buFont typeface="Arial" panose="020B0604020202020204" pitchFamily="34" charset="0"/>
              <a:buChar char="•"/>
            </a:pPr>
            <a:r>
              <a:rPr lang="en-US" sz="1800" dirty="0"/>
              <a:t>Encourage review and technical analysis within the WGs</a:t>
            </a:r>
          </a:p>
          <a:p>
            <a:pPr lvl="1">
              <a:buFont typeface="Arial" panose="020B0604020202020204" pitchFamily="34" charset="0"/>
              <a:buChar char="•"/>
            </a:pPr>
            <a:r>
              <a:rPr lang="en-US" sz="1800" dirty="0"/>
              <a:t>Consider a common interface with Action B3 </a:t>
            </a:r>
          </a:p>
          <a:p>
            <a:pPr>
              <a:buFont typeface="Arial" panose="020B0604020202020204" pitchFamily="34" charset="0"/>
              <a:buChar char="•"/>
            </a:pPr>
            <a:r>
              <a:rPr lang="en-US" dirty="0"/>
              <a:t>Regularly report status to 802.11 </a:t>
            </a:r>
          </a:p>
        </p:txBody>
      </p:sp>
      <p:sp>
        <p:nvSpPr>
          <p:cNvPr id="4" name="Slide Number Placeholder 3">
            <a:extLst>
              <a:ext uri="{FF2B5EF4-FFF2-40B4-BE49-F238E27FC236}">
                <a16:creationId xmlns:a16="http://schemas.microsoft.com/office/drawing/2014/main" id="{D8546ED7-D754-45C2-86D5-FFA48955C196}"/>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5CE2C33D-C418-4801-8F01-505238B9B00A}"/>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BCF6B0F2-1591-4898-82B1-8ACE123C9E53}"/>
              </a:ext>
            </a:extLst>
          </p:cNvPr>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10412461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D6CE6-5FD1-4936-9055-08D5DA3C865E}"/>
              </a:ext>
            </a:extLst>
          </p:cNvPr>
          <p:cNvSpPr>
            <a:spLocks noGrp="1"/>
          </p:cNvSpPr>
          <p:nvPr>
            <p:ph type="title"/>
          </p:nvPr>
        </p:nvSpPr>
        <p:spPr>
          <a:xfrm>
            <a:off x="914401" y="685801"/>
            <a:ext cx="10361084" cy="761999"/>
          </a:xfrm>
        </p:spPr>
        <p:txBody>
          <a:bodyPr/>
          <a:lstStyle/>
          <a:p>
            <a:r>
              <a:rPr lang="en-US" dirty="0"/>
              <a:t>AANI SC – Shut Down? 2/2</a:t>
            </a:r>
          </a:p>
        </p:txBody>
      </p:sp>
      <p:sp>
        <p:nvSpPr>
          <p:cNvPr id="3" name="Content Placeholder 2">
            <a:extLst>
              <a:ext uri="{FF2B5EF4-FFF2-40B4-BE49-F238E27FC236}">
                <a16:creationId xmlns:a16="http://schemas.microsoft.com/office/drawing/2014/main" id="{8987ED60-B779-405D-92F8-224A2003045B}"/>
              </a:ext>
            </a:extLst>
          </p:cNvPr>
          <p:cNvSpPr>
            <a:spLocks noGrp="1"/>
          </p:cNvSpPr>
          <p:nvPr>
            <p:ph idx="1"/>
          </p:nvPr>
        </p:nvSpPr>
        <p:spPr>
          <a:xfrm>
            <a:off x="914401" y="1524000"/>
            <a:ext cx="10361084" cy="4570415"/>
          </a:xfrm>
        </p:spPr>
        <p:txBody>
          <a:bodyPr/>
          <a:lstStyle/>
          <a:p>
            <a:r>
              <a:rPr lang="en-US" sz="2800" dirty="0"/>
              <a:t>The AANI SC has accomplished its work regarding IMT-2020:</a:t>
            </a:r>
          </a:p>
          <a:p>
            <a:pPr>
              <a:buFont typeface="Arial" panose="020B0604020202020204" pitchFamily="34" charset="0"/>
              <a:buChar char="•"/>
            </a:pPr>
            <a:r>
              <a:rPr lang="en-US" dirty="0"/>
              <a:t>Numerous LSs were sent and </a:t>
            </a:r>
            <a:r>
              <a:rPr lang="en-US" sz="2800" dirty="0"/>
              <a:t>received</a:t>
            </a:r>
            <a:r>
              <a:rPr lang="en-US" dirty="0"/>
              <a:t> on 802.11/3GPP Interworking.  </a:t>
            </a:r>
          </a:p>
          <a:p>
            <a:pPr>
              <a:buFont typeface="Arial" panose="020B0604020202020204" pitchFamily="34" charset="0"/>
              <a:buChar char="•"/>
            </a:pPr>
            <a:r>
              <a:rPr lang="en-US" dirty="0"/>
              <a:t>802.11/3GPP Interworking Report was created, </a:t>
            </a:r>
            <a:r>
              <a:rPr lang="en-US" b="0" dirty="0"/>
              <a:t>shared w/ 802.11 WG </a:t>
            </a:r>
          </a:p>
          <a:p>
            <a:pPr>
              <a:buFont typeface="Arial" panose="020B0604020202020204" pitchFamily="34" charset="0"/>
              <a:buChar char="•"/>
            </a:pPr>
            <a:r>
              <a:rPr lang="en-US" dirty="0"/>
              <a:t>802.11 did not submit an IMT-2020 proposal, </a:t>
            </a:r>
            <a:r>
              <a:rPr lang="en-US" b="0" dirty="0"/>
              <a:t>it agreed not to do so</a:t>
            </a:r>
            <a:endParaRPr lang="en-US" dirty="0"/>
          </a:p>
          <a:p>
            <a:pPr>
              <a:buFont typeface="Arial" panose="020B0604020202020204" pitchFamily="34" charset="0"/>
              <a:buChar char="•"/>
            </a:pPr>
            <a:r>
              <a:rPr lang="en-US" dirty="0"/>
              <a:t>The ITU IMT-2020 process has basically completed (see )</a:t>
            </a:r>
          </a:p>
          <a:p>
            <a:pPr>
              <a:buFont typeface="Arial" panose="020B0604020202020204" pitchFamily="34" charset="0"/>
              <a:buChar char="•"/>
            </a:pPr>
            <a:r>
              <a:rPr lang="en-US" dirty="0"/>
              <a:t>NEDICA is an active ICAD, </a:t>
            </a:r>
            <a:r>
              <a:rPr lang="en-US" b="0" dirty="0"/>
              <a:t>the AANI SC has not provided input to NEDICA since its formation.</a:t>
            </a:r>
            <a:r>
              <a:rPr lang="en-US" dirty="0"/>
              <a:t> </a:t>
            </a:r>
          </a:p>
          <a:p>
            <a:pPr marL="0" indent="0"/>
            <a:r>
              <a:rPr lang="en-US" sz="2800" dirty="0"/>
              <a:t>Is there any additional work that should be done by the AANI SC? </a:t>
            </a:r>
          </a:p>
          <a:p>
            <a:pPr>
              <a:buFont typeface="Arial" panose="020B0604020202020204" pitchFamily="34" charset="0"/>
              <a:buChar char="•"/>
            </a:pPr>
            <a:r>
              <a:rPr lang="en-US" dirty="0"/>
              <a:t>The Chair is unaware of any</a:t>
            </a:r>
          </a:p>
          <a:p>
            <a:pPr marL="0" indent="0"/>
            <a:r>
              <a:rPr lang="en-US" sz="2800" dirty="0"/>
              <a:t>If there is no additional work the AANI SC should shut down.</a:t>
            </a:r>
          </a:p>
        </p:txBody>
      </p:sp>
      <p:sp>
        <p:nvSpPr>
          <p:cNvPr id="4" name="Slide Number Placeholder 3">
            <a:extLst>
              <a:ext uri="{FF2B5EF4-FFF2-40B4-BE49-F238E27FC236}">
                <a16:creationId xmlns:a16="http://schemas.microsoft.com/office/drawing/2014/main" id="{D8546ED7-D754-45C2-86D5-FFA48955C196}"/>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5CE2C33D-C418-4801-8F01-505238B9B00A}"/>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BCF6B0F2-1591-4898-82B1-8ACE123C9E53}"/>
              </a:ext>
            </a:extLst>
          </p:cNvPr>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1651840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38274"/>
            <a:ext cx="10361084" cy="400050"/>
          </a:xfrm>
        </p:spPr>
        <p:txBody>
          <a:bodyPr/>
          <a:lstStyle/>
          <a:p>
            <a:r>
              <a:rPr lang="en-US" altLang="en-US" dirty="0"/>
              <a:t>Future Sessions Planning</a:t>
            </a:r>
          </a:p>
        </p:txBody>
      </p:sp>
      <p:sp>
        <p:nvSpPr>
          <p:cNvPr id="37891" name="Content Placeholder 2"/>
          <p:cNvSpPr>
            <a:spLocks noGrp="1"/>
          </p:cNvSpPr>
          <p:nvPr>
            <p:ph idx="1"/>
          </p:nvPr>
        </p:nvSpPr>
        <p:spPr>
          <a:xfrm>
            <a:off x="639763" y="1098443"/>
            <a:ext cx="11011957" cy="5389562"/>
          </a:xfrm>
        </p:spPr>
        <p:txBody>
          <a:bodyPr/>
          <a:lstStyle/>
          <a:p>
            <a:r>
              <a:rPr lang="it-IT" altLang="en-US" dirty="0"/>
              <a:t>802.11 WG January Interim Meeting:</a:t>
            </a:r>
            <a:br>
              <a:rPr lang="it-IT" altLang="en-US" dirty="0"/>
            </a:br>
            <a:r>
              <a:rPr lang="it-IT" altLang="en-US" b="0" i="1" dirty="0"/>
              <a:t>AANI SC -  to be confirmed </a:t>
            </a:r>
            <a:endParaRPr lang="en-US" b="0" i="1" dirty="0"/>
          </a:p>
          <a:p>
            <a:pPr lvl="1" indent="-342900">
              <a:spcBef>
                <a:spcPts val="0"/>
              </a:spcBef>
              <a:spcAft>
                <a:spcPts val="0"/>
              </a:spcAft>
              <a:buSzPts val="1000"/>
              <a:buFont typeface="Symbol" panose="05050102010706020507" pitchFamily="18" charset="2"/>
              <a:buChar char=""/>
              <a:tabLst>
                <a:tab pos="457200" algn="l"/>
              </a:tabLst>
            </a:pPr>
            <a:r>
              <a:rPr lang="en-US" dirty="0">
                <a:latin typeface="Times New Roman" panose="02020603050405020304" pitchFamily="18" charset="0"/>
                <a:ea typeface="Calibri" panose="020F0502020204030204" pitchFamily="34" charset="0"/>
              </a:rPr>
              <a:t>Propose 1 teleconference:</a:t>
            </a:r>
          </a:p>
          <a:p>
            <a:pPr lvl="2" indent="-342900">
              <a:spcBef>
                <a:spcPts val="0"/>
              </a:spcBef>
              <a:spcAft>
                <a:spcPts val="0"/>
              </a:spcAft>
              <a:buSzPts val="1000"/>
              <a:buFont typeface="Symbol" panose="05050102010706020507" pitchFamily="18" charset="2"/>
              <a:buChar char=""/>
              <a:tabLst>
                <a:tab pos="457200" algn="l"/>
              </a:tabLst>
            </a:pPr>
            <a:r>
              <a:rPr lang="en-US" sz="2400" dirty="0">
                <a:latin typeface="Times New Roman" panose="02020603050405020304" pitchFamily="18" charset="0"/>
                <a:ea typeface="Calibri" panose="020F0502020204030204" pitchFamily="34" charset="0"/>
              </a:rPr>
              <a:t>Tuesday 18 Jan 2022 11:15-13:15 ET</a:t>
            </a:r>
          </a:p>
          <a:p>
            <a:pPr marL="0" indent="0">
              <a:spcBef>
                <a:spcPts val="0"/>
              </a:spcBef>
              <a:spcAft>
                <a:spcPts val="0"/>
              </a:spcAft>
              <a:buSzPts val="1000"/>
              <a:tabLst>
                <a:tab pos="457200" algn="l"/>
              </a:tabLst>
            </a:pPr>
            <a:r>
              <a:rPr lang="en-US" dirty="0"/>
              <a:t>Teleconferences TBD:</a:t>
            </a:r>
          </a:p>
          <a:p>
            <a:pPr lvl="1" indent="-342900">
              <a:spcBef>
                <a:spcPts val="0"/>
              </a:spcBef>
              <a:spcAft>
                <a:spcPts val="0"/>
              </a:spcAft>
              <a:buSzPts val="1000"/>
              <a:buFont typeface="Symbol" panose="05050102010706020507" pitchFamily="18" charset="2"/>
              <a:buChar char=""/>
              <a:tabLst>
                <a:tab pos="457200" algn="l"/>
              </a:tabLst>
            </a:pPr>
            <a:r>
              <a:rPr lang="en-US" sz="2400" dirty="0">
                <a:latin typeface="Times New Roman" panose="02020603050405020304" pitchFamily="18" charset="0"/>
              </a:rPr>
              <a:t>No teleconferences prior to the January Interim, unless requested (10 days notice)</a:t>
            </a:r>
          </a:p>
          <a:p>
            <a:pPr lvl="1" indent="-342900">
              <a:spcBef>
                <a:spcPts val="0"/>
              </a:spcBef>
              <a:spcAft>
                <a:spcPts val="0"/>
              </a:spcAft>
              <a:buSzPts val="1000"/>
              <a:buFont typeface="Symbol" panose="05050102010706020507" pitchFamily="18" charset="2"/>
              <a:buChar char=""/>
              <a:tabLst>
                <a:tab pos="457200" algn="l"/>
              </a:tabLst>
            </a:pPr>
            <a:endParaRPr lang="en-US" sz="2000" dirty="0"/>
          </a:p>
          <a:p>
            <a:pPr marL="0" indent="0">
              <a:spcBef>
                <a:spcPts val="0"/>
              </a:spcBef>
              <a:spcAft>
                <a:spcPts val="0"/>
              </a:spcAft>
              <a:buSzPts val="1000"/>
              <a:tabLst>
                <a:tab pos="457200" algn="l"/>
              </a:tabLst>
            </a:pPr>
            <a:r>
              <a:rPr lang="en-US" dirty="0"/>
              <a:t>Topics for Discussion in the AANI SC</a:t>
            </a:r>
          </a:p>
          <a:p>
            <a:pPr marL="971550" lvl="1" indent="-457200">
              <a:buFont typeface="+mj-lt"/>
              <a:buAutoNum type="arabicPeriod"/>
            </a:pPr>
            <a:r>
              <a:rPr lang="en-US" dirty="0"/>
              <a:t>Contributions on 802.11ax/802.11 2020 capabilities related to IMT-2020</a:t>
            </a:r>
          </a:p>
          <a:p>
            <a:pPr marL="971550" lvl="1" indent="-457200">
              <a:buFont typeface="+mj-lt"/>
              <a:buAutoNum type="arabicPeriod"/>
            </a:pPr>
            <a:r>
              <a:rPr lang="en-US" dirty="0"/>
              <a:t>Contribution on 802.11 interworking addressing specific challengers identified in the WBA Report/LS  </a:t>
            </a:r>
          </a:p>
          <a:p>
            <a:pPr marL="971550" lvl="1" indent="-457200">
              <a:buFont typeface="+mj-lt"/>
              <a:buAutoNum type="arabicPeriod"/>
            </a:pPr>
            <a:r>
              <a:rPr lang="en-US" dirty="0"/>
              <a:t>Proposals for additional work, currently none </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November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160464"/>
            <a:ext cx="10665885" cy="347400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September Interim 2021</a:t>
            </a:r>
            <a:endParaRPr lang="en-GB" dirty="0"/>
          </a:p>
          <a:p>
            <a:pPr algn="ctr"/>
            <a:r>
              <a:rPr lang="en-US" altLang="en-US" dirty="0"/>
              <a:t>Chair: Joseph Levy (InterDigital)</a:t>
            </a:r>
          </a:p>
          <a:p>
            <a:pPr algn="ctr"/>
            <a:r>
              <a:rPr lang="en-US" altLang="en-US" sz="2000" dirty="0"/>
              <a:t>Vice Chair: Open</a:t>
            </a:r>
          </a:p>
          <a:p>
            <a:pPr algn="ctr"/>
            <a:r>
              <a:rPr lang="en-US" altLang="en-US" sz="2000" dirty="0"/>
              <a:t>Secretary: Open</a:t>
            </a:r>
            <a:endParaRPr lang="en-US" alt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a:t>November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TextBox 2">
            <a:extLst>
              <a:ext uri="{FF2B5EF4-FFF2-40B4-BE49-F238E27FC236}">
                <a16:creationId xmlns:a16="http://schemas.microsoft.com/office/drawing/2014/main" id="{443B98C9-C847-4EA9-A208-0AE53C2FE4EA}"/>
              </a:ext>
            </a:extLst>
          </p:cNvPr>
          <p:cNvSpPr txBox="1"/>
          <p:nvPr/>
        </p:nvSpPr>
        <p:spPr>
          <a:xfrm>
            <a:off x="865717" y="4785964"/>
            <a:ext cx="10792883" cy="369332"/>
          </a:xfrm>
          <a:prstGeom prst="rect">
            <a:avLst/>
          </a:prstGeom>
          <a:noFill/>
        </p:spPr>
        <p:txBody>
          <a:bodyPr wrap="square" rtlCol="0">
            <a:spAutoFit/>
          </a:bodyPr>
          <a:lstStyle/>
          <a:p>
            <a:r>
              <a:rPr lang="en-US" sz="1800" dirty="0">
                <a:solidFill>
                  <a:schemeClr val="tx1"/>
                </a:solidFill>
              </a:rPr>
              <a:t>r0: First draft of the Agenda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November 802.11 electronic plenary session</a:t>
            </a:r>
          </a:p>
        </p:txBody>
      </p:sp>
      <p:sp>
        <p:nvSpPr>
          <p:cNvPr id="3" name="Content Placeholder 2"/>
          <p:cNvSpPr>
            <a:spLocks noGrp="1"/>
          </p:cNvSpPr>
          <p:nvPr>
            <p:ph idx="1"/>
          </p:nvPr>
        </p:nvSpPr>
        <p:spPr>
          <a:xfrm>
            <a:off x="838200" y="1830390"/>
            <a:ext cx="10361084" cy="4494213"/>
          </a:xfrm>
        </p:spPr>
        <p:txBody>
          <a:bodyPr/>
          <a:lstStyle/>
          <a:p>
            <a:pPr>
              <a:buFont typeface="Arial" panose="020B0604020202020204" pitchFamily="34" charset="0"/>
              <a:buChar char="•"/>
            </a:pPr>
            <a:r>
              <a:rPr lang="en-US" dirty="0"/>
              <a:t>This meeting is part of the November 802.11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6" name="Date Placeholder 5"/>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3809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295400"/>
            <a:ext cx="11151658" cy="5180014"/>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a:t>
            </a:r>
            <a:r>
              <a:rPr lang="en-US" sz="2400" dirty="0">
                <a:hlinkClick r:id="rId3"/>
              </a:rPr>
              <a:t>https://imat.ieee.org/attendance</a:t>
            </a:r>
            <a:r>
              <a:rPr lang="en-US" sz="2400" dirty="0"/>
              <a:t> </a:t>
            </a:r>
          </a:p>
          <a:p>
            <a:pPr lvl="1"/>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dirty="0"/>
              <a:t>Anyone present can:</a:t>
            </a:r>
          </a:p>
          <a:p>
            <a:pPr marL="800100" lvl="1" indent="-342900" eaLnBrk="1" hangingPunct="1">
              <a:buFont typeface="Arial" panose="020B0604020202020204" pitchFamily="34" charset="0"/>
              <a:buChar char="•"/>
            </a:pPr>
            <a:r>
              <a:rPr lang="en-US" altLang="en-US" dirty="0"/>
              <a:t>Participate in discussions</a:t>
            </a:r>
          </a:p>
          <a:p>
            <a:pPr marL="800100" lvl="1" indent="-342900" eaLnBrk="1" hangingPunct="1">
              <a:buFont typeface="Arial" panose="020B0604020202020204" pitchFamily="34" charset="0"/>
              <a:buChar char="•"/>
            </a:pPr>
            <a:r>
              <a:rPr lang="en-US" altLang="en-US" dirty="0"/>
              <a:t>Provide and present contributions (please notify the Chair)</a:t>
            </a:r>
          </a:p>
          <a:p>
            <a:pPr marL="800100" lvl="1" indent="-342900" eaLnBrk="1" hangingPunct="1">
              <a:buFont typeface="Arial" panose="020B0604020202020204" pitchFamily="34" charset="0"/>
              <a:buChar char="•"/>
            </a:pPr>
            <a:r>
              <a:rPr lang="en-US" altLang="en-US" dirty="0"/>
              <a:t>Vote on straw polls and motions</a:t>
            </a:r>
          </a:p>
          <a:p>
            <a:pPr marL="457200" lvl="1" indent="0" eaLnBrk="1" hangingPunct="1"/>
            <a:r>
              <a:rPr lang="en-US" altLang="en-US" dirty="0"/>
              <a:t>Motions are in order for this teleconference, as it is during an 802.11 Interim meeting.</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November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222375"/>
            <a:ext cx="11582400" cy="5175989"/>
          </a:xfrm>
        </p:spPr>
        <p:txBody>
          <a:bodyPr/>
          <a:lstStyle/>
          <a:p>
            <a:pPr marL="0" lvl="1" indent="0">
              <a:spcBef>
                <a:spcPts val="200"/>
              </a:spcBef>
              <a:tabLst>
                <a:tab pos="457200" algn="l"/>
              </a:tabLst>
              <a:defRPr/>
            </a:pPr>
            <a:r>
              <a:rPr lang="en-US" sz="2800" b="1" dirty="0">
                <a:cs typeface="+mn-cs"/>
              </a:rPr>
              <a:t>Tuesday 9 November 2021 </a:t>
            </a:r>
            <a:r>
              <a:rPr lang="en-US" altLang="en-US" sz="2800" b="1" dirty="0">
                <a:cs typeface="+mn-cs"/>
              </a:rPr>
              <a:t>11:15-13:15 h ET</a:t>
            </a: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a:t>
            </a:r>
            <a:r>
              <a:rPr lang="en-US" altLang="en-US" sz="1800" dirty="0"/>
              <a:t>Reminders, Rules, Guidelines, Resources, Participation</a:t>
            </a:r>
            <a:r>
              <a:rPr lang="en-US" altLang="en-US" dirty="0"/>
              <a:t> [5 min.]</a:t>
            </a:r>
          </a:p>
          <a:p>
            <a:pPr marL="857250" lvl="1" indent="-457200">
              <a:spcBef>
                <a:spcPts val="200"/>
              </a:spcBef>
              <a:buFont typeface="Times New Roman" panose="02020603050405020304" pitchFamily="18" charset="0"/>
              <a:buAutoNum type="arabicPeriod"/>
              <a:defRPr/>
            </a:pPr>
            <a:r>
              <a:rPr lang="en-US" altLang="en-US" dirty="0"/>
              <a:t>Approval of Minutes</a:t>
            </a:r>
          </a:p>
          <a:p>
            <a:pPr marL="857250" lvl="1" indent="-457200">
              <a:spcBef>
                <a:spcPts val="200"/>
              </a:spcBef>
              <a:buFont typeface="Times New Roman" panose="02020603050405020304" pitchFamily="18" charset="0"/>
              <a:buAutoNum type="arabicPeriod"/>
              <a:defRPr/>
            </a:pPr>
            <a:r>
              <a:rPr lang="en-US" altLang="en-US" dirty="0"/>
              <a:t>Status  [5 min.]</a:t>
            </a:r>
          </a:p>
          <a:p>
            <a:pPr marL="857250" lvl="1" indent="-457200">
              <a:spcBef>
                <a:spcPts val="200"/>
              </a:spcBef>
              <a:buFont typeface="Times New Roman" panose="02020603050405020304" pitchFamily="18" charset="0"/>
              <a:buAutoNum type="arabicPeriod"/>
              <a:defRPr/>
            </a:pPr>
            <a:r>
              <a:rPr lang="en-US" altLang="en-US" dirty="0"/>
              <a:t>Contributions/Discussion:</a:t>
            </a:r>
          </a:p>
          <a:p>
            <a:pPr marL="1257300" lvl="2" indent="-457200">
              <a:spcBef>
                <a:spcPts val="200"/>
              </a:spcBef>
              <a:buFont typeface="+mj-lt"/>
              <a:buAutoNum type="alphaLcParenR"/>
              <a:defRPr/>
            </a:pPr>
            <a:r>
              <a:rPr lang="en-US" altLang="en-US" sz="2000" dirty="0"/>
              <a:t>??</a:t>
            </a:r>
            <a:endParaRPr lang="en-US" sz="2000" b="0" i="0" dirty="0">
              <a:solidFill>
                <a:srgbClr val="000000"/>
              </a:solidFill>
              <a:effectLst/>
              <a:latin typeface="+mj-lt"/>
            </a:endParaRPr>
          </a:p>
          <a:p>
            <a:pPr marL="0" indent="0">
              <a:spcBef>
                <a:spcPts val="200"/>
              </a:spcBef>
              <a:defRPr/>
            </a:pPr>
            <a:r>
              <a:rPr lang="en-US" altLang="en-US" sz="2800" dirty="0"/>
              <a:t>Wednesday 10 September 2021 </a:t>
            </a:r>
            <a:r>
              <a:rPr lang="en-US" sz="2800" b="1" dirty="0">
                <a:cs typeface="+mn-cs"/>
              </a:rPr>
              <a:t>19:00-21:00 h ET</a:t>
            </a: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a:t>
            </a:r>
            <a:r>
              <a:rPr lang="en-US" altLang="en-US" sz="2000" dirty="0"/>
              <a:t>Reminders, Rules, Guidelines, Resources, Participation</a:t>
            </a:r>
            <a:r>
              <a:rPr lang="en-US" altLang="en-US" dirty="0"/>
              <a:t> [5 min.]</a:t>
            </a:r>
          </a:p>
          <a:p>
            <a:pPr marL="857250" lvl="1" indent="-457200">
              <a:spcBef>
                <a:spcPts val="200"/>
              </a:spcBef>
              <a:buFont typeface="Times New Roman" panose="02020603050405020304" pitchFamily="18" charset="0"/>
              <a:buAutoNum type="arabicPeriod"/>
              <a:defRPr/>
            </a:pPr>
            <a:r>
              <a:rPr lang="en-US" altLang="en-US" dirty="0"/>
              <a:t>Contributions/Discussion:</a:t>
            </a:r>
          </a:p>
          <a:p>
            <a:pPr marL="1257300" lvl="2" indent="-457200">
              <a:spcBef>
                <a:spcPts val="200"/>
              </a:spcBef>
              <a:buFont typeface="+mj-lt"/>
              <a:buAutoNum type="alphaLcParenR"/>
              <a:defRPr/>
            </a:pPr>
            <a:r>
              <a:rPr lang="en-US" altLang="en-US" sz="2000" dirty="0"/>
              <a:t>??</a:t>
            </a:r>
            <a:endParaRPr lang="en-US" altLang="en-US" dirty="0"/>
          </a:p>
          <a:p>
            <a:pPr marL="857250" lvl="1" indent="-457200">
              <a:spcBef>
                <a:spcPts val="200"/>
              </a:spcBef>
              <a:buFont typeface="+mj-lt"/>
              <a:buAutoNum type="arabicPeriod"/>
              <a:defRPr/>
            </a:pPr>
            <a:r>
              <a:rPr lang="en-US" altLang="en-US" dirty="0"/>
              <a:t>Future Sessions Planning [5 min.]</a:t>
            </a:r>
            <a:endParaRPr lang="en-US" altLang="en-US" sz="2800" dirty="0"/>
          </a:p>
          <a:p>
            <a:pPr marL="400050" lvl="1" indent="0">
              <a:spcBef>
                <a:spcPts val="200"/>
              </a:spcBef>
              <a:defRPr/>
            </a:pPr>
            <a:endParaRPr lang="en-US" dirty="0"/>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November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42127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a:t>November 2021</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6</a:t>
            </a:fld>
            <a:endParaRPr lang="en-GB" dirty="0"/>
          </a:p>
        </p:txBody>
      </p:sp>
      <p:sp>
        <p:nvSpPr>
          <p:cNvPr id="7" name="Rectangle 1027">
            <a:extLst>
              <a:ext uri="{FF2B5EF4-FFF2-40B4-BE49-F238E27FC236}">
                <a16:creationId xmlns:a16="http://schemas.microsoft.com/office/drawing/2014/main" id="{E6F0309A-741C-491F-A148-47873DABF67D}"/>
              </a:ext>
            </a:extLst>
          </p:cNvPr>
          <p:cNvSpPr txBox="1">
            <a:spLocks noChangeArrowheads="1"/>
          </p:cNvSpPr>
          <p:nvPr/>
        </p:nvSpPr>
        <p:spPr>
          <a:xfrm>
            <a:off x="914401" y="1447800"/>
            <a:ext cx="10361084" cy="4646615"/>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spcAft>
                <a:spcPct val="40000"/>
              </a:spcAft>
              <a:buSzPct val="150000"/>
              <a:buFont typeface="Arial" panose="020B0604020202020204" pitchFamily="34" charset="0"/>
              <a:buChar char="•"/>
              <a:defRPr/>
            </a:pPr>
            <a:r>
              <a:rPr lang="en-US" altLang="en-US" sz="2000" kern="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kern="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kern="0"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kern="0"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kern="0" dirty="0">
                <a:solidFill>
                  <a:schemeClr val="tx1"/>
                </a:solidFill>
                <a:latin typeface="Calibri" panose="020F0502020204030204" pitchFamily="34" charset="0"/>
                <a:cs typeface="Calibri" panose="020F0502020204030204" pitchFamily="34" charset="0"/>
              </a:rPr>
              <a:t>---------------------------------------------------------------   </a:t>
            </a:r>
            <a:endParaRPr lang="en-US" altLang="en-US" sz="1400" kern="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kern="0" dirty="0">
                <a:solidFill>
                  <a:schemeClr val="tx1"/>
                </a:solidFill>
                <a:latin typeface="Calibri" panose="020F0502020204030204" pitchFamily="34" charset="0"/>
                <a:cs typeface="Calibri" panose="020F0502020204030204" pitchFamily="34" charset="0"/>
              </a:rPr>
              <a:t>For more details, see </a:t>
            </a:r>
            <a:r>
              <a:rPr lang="en-US" altLang="en-US" sz="1400" i="1" kern="0"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a:solidFill>
                  <a:schemeClr val="tx1"/>
                </a:solidFill>
                <a:latin typeface="Calibri" panose="020F0502020204030204" pitchFamily="34" charset="0"/>
                <a:cs typeface="Calibri" panose="020F0502020204030204" pitchFamily="34" charset="0"/>
              </a:rPr>
              <a:t>, clause 5.3.10 and </a:t>
            </a:r>
            <a:br>
              <a:rPr lang="en-US" altLang="en-US" sz="1400" kern="0" dirty="0">
                <a:solidFill>
                  <a:schemeClr val="tx1"/>
                </a:solidFill>
                <a:latin typeface="Calibri" panose="020F0502020204030204" pitchFamily="34" charset="0"/>
                <a:cs typeface="Calibri" panose="020F0502020204030204" pitchFamily="34" charset="0"/>
              </a:rPr>
            </a:br>
            <a:r>
              <a:rPr lang="en-US" altLang="en-US" sz="1400" i="1" kern="0"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kern="0" dirty="0">
                <a:solidFill>
                  <a:schemeClr val="tx1"/>
                </a:solidFill>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8803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a:xfrm>
            <a:off x="1087967" y="1672750"/>
            <a:ext cx="10820400" cy="4494214"/>
          </a:xfrm>
        </p:spPr>
        <p:txBody>
          <a:bodyPr/>
          <a:lstStyle/>
          <a:p>
            <a:pPr>
              <a:lnSpc>
                <a:spcPct val="90000"/>
              </a:lnSpc>
            </a:pPr>
            <a:r>
              <a:rPr lang="en-US" altLang="en-US" sz="2800" dirty="0"/>
              <a:t>Link to IEEE Disclosure of Affiliation </a:t>
            </a:r>
          </a:p>
          <a:p>
            <a:pPr lvl="1">
              <a:lnSpc>
                <a:spcPct val="90000"/>
              </a:lnSpc>
            </a:pPr>
            <a:r>
              <a:rPr lang="en-US" altLang="en-US" sz="1800" dirty="0">
                <a:solidFill>
                  <a:srgbClr val="0070C0"/>
                </a:solidFill>
                <a:hlinkClick r:id="rId3">
                  <a:extLst>
                    <a:ext uri="{A12FA001-AC4F-418D-AE19-62706E023703}">
                      <ahyp:hlinkClr xmlns:ahyp="http://schemas.microsoft.com/office/drawing/2018/hyperlinkcolor" val="tx"/>
                    </a:ext>
                  </a:extLst>
                </a:hlinkClick>
              </a:rPr>
              <a:t>https://standards.ieee.org/faqs/affiliation.html</a:t>
            </a:r>
            <a:endParaRPr lang="en-US" altLang="en-US" sz="1800" dirty="0">
              <a:solidFill>
                <a:srgbClr val="0070C0"/>
              </a:solidFill>
            </a:endParaRPr>
          </a:p>
          <a:p>
            <a:pPr>
              <a:lnSpc>
                <a:spcPct val="90000"/>
              </a:lnSpc>
            </a:pPr>
            <a:r>
              <a:rPr lang="en-US" altLang="en-US" sz="2800" dirty="0"/>
              <a:t>Links to IEEE Antitrust Guidelines</a:t>
            </a:r>
          </a:p>
          <a:p>
            <a:pPr lvl="1">
              <a:lnSpc>
                <a:spcPct val="90000"/>
              </a:lnSpc>
            </a:pPr>
            <a:r>
              <a:rPr lang="en-US" altLang="en-US" sz="1800" dirty="0">
                <a:solidFill>
                  <a:srgbClr val="0070C0"/>
                </a:solidFill>
                <a:hlinkClick r:id="rId4">
                  <a:extLst>
                    <a:ext uri="{A12FA001-AC4F-418D-AE19-62706E023703}">
                      <ahyp:hlinkClr xmlns:ahyp="http://schemas.microsoft.com/office/drawing/2018/hyperlinkcolor" val="tx"/>
                    </a:ext>
                  </a:extLst>
                </a:hlinkClick>
              </a:rPr>
              <a:t>https://standards.ieee.org/content/dam/ieee-standards/standards/web/documents/other/antitrust.pdf</a:t>
            </a:r>
            <a:r>
              <a:rPr lang="en-US" altLang="en-US" sz="1800" dirty="0">
                <a:solidFill>
                  <a:srgbClr val="0070C0"/>
                </a:solidFill>
              </a:rPr>
              <a:t>  </a:t>
            </a:r>
          </a:p>
          <a:p>
            <a:pPr>
              <a:lnSpc>
                <a:spcPct val="90000"/>
              </a:lnSpc>
            </a:pPr>
            <a:r>
              <a:rPr lang="en-US" altLang="en-US" sz="2800" dirty="0"/>
              <a:t>Link to IEEE Code of Ethics</a:t>
            </a:r>
          </a:p>
          <a:p>
            <a:pPr lvl="1">
              <a:lnSpc>
                <a:spcPct val="90000"/>
              </a:lnSpc>
            </a:pPr>
            <a:r>
              <a:rPr lang="en-US" altLang="en-US" sz="1800" dirty="0">
                <a:solidFill>
                  <a:srgbClr val="0070C0"/>
                </a:solidFill>
                <a:hlinkClick r:id="rId5">
                  <a:extLst>
                    <a:ext uri="{A12FA001-AC4F-418D-AE19-62706E023703}">
                      <ahyp:hlinkClr xmlns:ahyp="http://schemas.microsoft.com/office/drawing/2018/hyperlinkcolor" val="tx"/>
                    </a:ext>
                  </a:extLst>
                </a:hlinkClick>
              </a:rPr>
              <a:t>https://www.ieee.org/about/corporate/governance/p7-8.html</a:t>
            </a:r>
            <a:r>
              <a:rPr lang="en-US" altLang="en-US" sz="1800" dirty="0">
                <a:solidFill>
                  <a:srgbClr val="0070C0"/>
                </a:solidFill>
              </a:rPr>
              <a:t> </a:t>
            </a:r>
          </a:p>
          <a:p>
            <a:pPr>
              <a:lnSpc>
                <a:spcPct val="90000"/>
              </a:lnSpc>
            </a:pPr>
            <a:r>
              <a:rPr lang="en-US" altLang="en-US" sz="2800" dirty="0"/>
              <a:t>Link to IEEE Code of Conduct</a:t>
            </a:r>
          </a:p>
          <a:p>
            <a:pPr lvl="1">
              <a:lnSpc>
                <a:spcPct val="90000"/>
              </a:lnSpc>
            </a:pPr>
            <a:r>
              <a:rPr lang="en-US" altLang="en-US" sz="1800" dirty="0">
                <a:solidFill>
                  <a:srgbClr val="0070C0"/>
                </a:solidFill>
                <a:hlinkClick r:id="rId6">
                  <a:extLst>
                    <a:ext uri="{A12FA001-AC4F-418D-AE19-62706E023703}">
                      <ahyp:hlinkClr xmlns:ahyp="http://schemas.microsoft.com/office/drawing/2018/hyperlinkcolor" val="tx"/>
                    </a:ext>
                  </a:extLst>
                </a:hlinkClick>
              </a:rPr>
              <a:t>https://www.ieee.org/content/dam/ieee-org/ieee/web/org/about/ieee_code_of_conduct.pdf</a:t>
            </a:r>
            <a:endParaRPr lang="en-US" altLang="en-US" sz="1800" dirty="0">
              <a:solidFill>
                <a:srgbClr val="0070C0"/>
              </a:solidFill>
            </a:endParaRPr>
          </a:p>
          <a:p>
            <a:pPr>
              <a:lnSpc>
                <a:spcPct val="90000"/>
              </a:lnSpc>
            </a:pPr>
            <a:r>
              <a:rPr lang="en-US" altLang="en-US" sz="2800" dirty="0"/>
              <a:t>Link to IEEE Patent Policy</a:t>
            </a:r>
            <a:endParaRPr lang="en-US" altLang="en-US" sz="2400" dirty="0"/>
          </a:p>
          <a:p>
            <a:pPr lvl="1">
              <a:lnSpc>
                <a:spcPct val="90000"/>
              </a:lnSpc>
            </a:pPr>
            <a:r>
              <a:rPr lang="en-US" altLang="en-US" sz="1800" dirty="0">
                <a:solidFill>
                  <a:srgbClr val="0070C0"/>
                </a:solidFill>
                <a:hlinkClick r:id="rId7">
                  <a:extLst>
                    <a:ext uri="{A12FA001-AC4F-418D-AE19-62706E023703}">
                      <ahyp:hlinkClr xmlns:ahyp="http://schemas.microsoft.com/office/drawing/2018/hyperlinkcolor" val="tx"/>
                    </a:ext>
                  </a:extLst>
                </a:hlinkClick>
              </a:rPr>
              <a:t>http://standards.ieee.org/develop/policies/bylaws/sect6-7.html#6</a:t>
            </a:r>
            <a:endParaRPr lang="en-US" altLang="en-US" sz="1800" dirty="0">
              <a:solidFill>
                <a:srgbClr val="0070C0"/>
              </a:solidFill>
            </a:endParaRPr>
          </a:p>
          <a:p>
            <a:pPr lvl="1">
              <a:lnSpc>
                <a:spcPct val="90000"/>
              </a:lnSpc>
            </a:pP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November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828800"/>
            <a:ext cx="10361084" cy="4113213"/>
          </a:xfrm>
        </p:spPr>
        <p:txBody>
          <a:bodyPr>
            <a:normAutofit lnSpcReduction="10000"/>
          </a:bodyPr>
          <a:lstStyle/>
          <a:p>
            <a:pPr>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
        <p:nvSpPr>
          <p:cNvPr id="4" name="Date Placeholder 3">
            <a:extLst>
              <a:ext uri="{FF2B5EF4-FFF2-40B4-BE49-F238E27FC236}">
                <a16:creationId xmlns:a16="http://schemas.microsoft.com/office/drawing/2014/main" id="{2F69097F-9064-40C0-8B81-F01991023C50}"/>
              </a:ext>
            </a:extLst>
          </p:cNvPr>
          <p:cNvSpPr>
            <a:spLocks noGrp="1"/>
          </p:cNvSpPr>
          <p:nvPr>
            <p:ph type="dt" idx="15"/>
          </p:nvPr>
        </p:nvSpPr>
        <p:spPr/>
        <p:txBody>
          <a:bodyPr/>
          <a:lstStyle/>
          <a:p>
            <a:r>
              <a:rPr lang="en-US"/>
              <a:t>November 2021</a:t>
            </a:r>
            <a:endParaRPr lang="en-GB" dirty="0"/>
          </a:p>
        </p:txBody>
      </p:sp>
      <p:sp>
        <p:nvSpPr>
          <p:cNvPr id="5" name="Footer Placeholder 4">
            <a:extLst>
              <a:ext uri="{FF2B5EF4-FFF2-40B4-BE49-F238E27FC236}">
                <a16:creationId xmlns:a16="http://schemas.microsoft.com/office/drawing/2014/main" id="{14A708BA-F43E-4827-905C-C32D9DB2BA0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88B4D9D1-698D-41FC-BD93-4E2702B81DDD}"/>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914401" y="685801"/>
            <a:ext cx="10361084" cy="533399"/>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47171" y="1295400"/>
            <a:ext cx="10897657" cy="5181600"/>
          </a:xfrm>
        </p:spPr>
        <p:txBody>
          <a:bodyPr>
            <a:noAutofit/>
          </a:bodyPr>
          <a:lstStyle/>
          <a:p>
            <a:pPr marL="900113" lvl="2" indent="-214313">
              <a:buSzPct val="150000"/>
              <a:buFont typeface="Arial" panose="020B0604020202020204" pitchFamily="34" charset="0"/>
              <a:buChar char="•"/>
            </a:pPr>
            <a:r>
              <a:rPr lang="en-US" sz="20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800" dirty="0">
                <a:hlinkClick r:id="rId2"/>
              </a:rPr>
              <a:t>https://standards.ieee.org/about/policies/bylaws/sect6-7.html#7</a:t>
            </a:r>
            <a:br>
              <a:rPr lang="en-US" sz="1800" dirty="0"/>
            </a:br>
            <a:r>
              <a:rPr lang="en-US" dirty="0"/>
              <a:t>	Clause 6.1 of the IEEE SA Standards Board Operations Manual</a:t>
            </a:r>
            <a:br>
              <a:rPr lang="en-US" dirty="0"/>
            </a:br>
            <a:r>
              <a:rPr lang="en-US" dirty="0"/>
              <a:t>	</a:t>
            </a: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r>
              <a:rPr lang="en-US" sz="2000" dirty="0"/>
              <a:t>IEEE SA Copyright Permission</a:t>
            </a:r>
          </a:p>
          <a:p>
            <a:pPr marL="1243013" lvl="3" indent="-214313">
              <a:buSzPct val="150000"/>
              <a:buFont typeface="Arial" panose="020B0604020202020204" pitchFamily="34" charset="0"/>
              <a:buChar char="•"/>
            </a:pPr>
            <a:r>
              <a:rPr lang="en-US" sz="1800" dirty="0">
                <a:hlinkClick r:id="rId4"/>
              </a:rPr>
              <a:t>https://standards.ieee.org/content/dam/ieee-standards/standards/web/documents/other/permissionltrs.zip</a:t>
            </a:r>
            <a:endParaRPr lang="en-US" sz="1800" dirty="0"/>
          </a:p>
          <a:p>
            <a:pPr marL="900113" lvl="2" indent="-214313">
              <a:buSzPct val="150000"/>
              <a:buFont typeface="Arial" panose="020B0604020202020204" pitchFamily="34" charset="0"/>
              <a:buChar char="•"/>
            </a:pPr>
            <a:r>
              <a:rPr lang="en-US" sz="2000" dirty="0"/>
              <a:t>IEEE SA Copyright FAQs</a:t>
            </a:r>
          </a:p>
          <a:p>
            <a:pPr marL="1243013" lvl="3" indent="-214313">
              <a:buSzPct val="150000"/>
              <a:buFont typeface="Arial" panose="020B0604020202020204" pitchFamily="34" charset="0"/>
              <a:buChar char="•"/>
            </a:pPr>
            <a:r>
              <a:rPr lang="en-US" sz="1800" dirty="0">
                <a:hlinkClick r:id="rId5"/>
              </a:rPr>
              <a:t>http://standards.ieee.org/faqs/copyrights.html/</a:t>
            </a:r>
            <a:endParaRPr lang="en-US" sz="1800" dirty="0"/>
          </a:p>
          <a:p>
            <a:pPr marL="900113" lvl="2" indent="-214313">
              <a:buSzPct val="150000"/>
              <a:buFont typeface="Arial" panose="020B0604020202020204" pitchFamily="34" charset="0"/>
              <a:buChar char="•"/>
            </a:pPr>
            <a:r>
              <a:rPr lang="en-US" sz="2000" dirty="0"/>
              <a:t>IEEE SA Best Practices for IEEE Standards Development </a:t>
            </a:r>
          </a:p>
          <a:p>
            <a:pPr marL="1243013" lvl="3" indent="-214313">
              <a:buSzPct val="150000"/>
              <a:buFont typeface="Arial" panose="020B0604020202020204" pitchFamily="34" charset="0"/>
              <a:buChar char="•"/>
            </a:pPr>
            <a:r>
              <a:rPr lang="en-US" sz="1800" dirty="0">
                <a:hlinkClick r:id="rId6"/>
              </a:rPr>
              <a:t>http://standards.ieee.org/develop/policies/best_practices_for_ieee_standards_development_051215.pdf</a:t>
            </a:r>
            <a:endParaRPr lang="en-US" sz="1800" dirty="0"/>
          </a:p>
          <a:p>
            <a:pPr marL="900113" lvl="2" indent="-214313">
              <a:buSzPct val="150000"/>
              <a:buFont typeface="Arial" panose="020B0604020202020204" pitchFamily="34" charset="0"/>
              <a:buChar char="•"/>
            </a:pPr>
            <a:r>
              <a:rPr lang="en-US" sz="2000" dirty="0"/>
              <a:t>Distribution of Draft Standards (see 6.1.3 of the SASB Operations Manual)</a:t>
            </a:r>
          </a:p>
          <a:p>
            <a:pPr marL="1243013" lvl="3" indent="-214313">
              <a:buSzPct val="150000"/>
              <a:buFont typeface="Arial" panose="020B0604020202020204" pitchFamily="34" charset="0"/>
              <a:buChar char="•"/>
            </a:pP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endParaRPr lang="en-US" altLang="en-US" sz="1100" dirty="0"/>
          </a:p>
        </p:txBody>
      </p:sp>
      <p:sp>
        <p:nvSpPr>
          <p:cNvPr id="4" name="Date Placeholder 3">
            <a:extLst>
              <a:ext uri="{FF2B5EF4-FFF2-40B4-BE49-F238E27FC236}">
                <a16:creationId xmlns:a16="http://schemas.microsoft.com/office/drawing/2014/main" id="{4EFEFA23-E4B2-409F-8D51-8C1D2B217056}"/>
              </a:ext>
            </a:extLst>
          </p:cNvPr>
          <p:cNvSpPr>
            <a:spLocks noGrp="1"/>
          </p:cNvSpPr>
          <p:nvPr>
            <p:ph type="dt" idx="15"/>
          </p:nvPr>
        </p:nvSpPr>
        <p:spPr/>
        <p:txBody>
          <a:bodyPr/>
          <a:lstStyle/>
          <a:p>
            <a:r>
              <a:rPr lang="en-US"/>
              <a:t>November 2021</a:t>
            </a:r>
            <a:endParaRPr lang="en-GB" dirty="0"/>
          </a:p>
        </p:txBody>
      </p:sp>
      <p:sp>
        <p:nvSpPr>
          <p:cNvPr id="5" name="Footer Placeholder 4">
            <a:extLst>
              <a:ext uri="{FF2B5EF4-FFF2-40B4-BE49-F238E27FC236}">
                <a16:creationId xmlns:a16="http://schemas.microsoft.com/office/drawing/2014/main" id="{A94E8563-66BB-4C3D-89D9-05D200F4C94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A01EA25B-6871-4DA6-8B1F-D2A37B634C17}"/>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2.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1B35010-95F5-442D-8F5B-357EDA6B4347}">
  <ds:schemaRefs>
    <ds:schemaRef ds:uri="http://schemas.microsoft.com/office/2006/documentManagement/types"/>
    <ds:schemaRef ds:uri="http://purl.org/dc/elements/1.1/"/>
    <ds:schemaRef ds:uri="http://schemas.microsoft.com/office/2006/metadata/properties"/>
    <ds:schemaRef ds:uri="60873816-0101-4504-946e-6fdefec58fb5"/>
    <ds:schemaRef ds:uri="http://purl.org/dc/terms/"/>
    <ds:schemaRef ds:uri="http://schemas.openxmlformats.org/package/2006/metadata/core-properties"/>
    <ds:schemaRef ds:uri="http://purl.org/dc/dcmitype/"/>
    <ds:schemaRef ds:uri="http://schemas.microsoft.com/office/infopath/2007/PartnerControls"/>
    <ds:schemaRef ds:uri="4e36d776-f4f9-4739-bb28-fcc060563e14"/>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38676</TotalTime>
  <Words>1894</Words>
  <Application>Microsoft Office PowerPoint</Application>
  <PresentationFormat>Widescreen</PresentationFormat>
  <Paragraphs>209</Paragraphs>
  <Slides>16</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4" baseType="lpstr">
      <vt:lpstr>Arial</vt:lpstr>
      <vt:lpstr>Calibri</vt:lpstr>
      <vt:lpstr>Monotype Sorts</vt:lpstr>
      <vt:lpstr>Symbol</vt:lpstr>
      <vt:lpstr>Times New Roman</vt:lpstr>
      <vt:lpstr>Verdana</vt:lpstr>
      <vt:lpstr>Office Theme</vt:lpstr>
      <vt:lpstr>Document</vt:lpstr>
      <vt:lpstr>AANI SC Agenda November 2021 Plenary</vt:lpstr>
      <vt:lpstr>Abstract</vt:lpstr>
      <vt:lpstr>Registration for the November 802.11 electronic plenary session</vt:lpstr>
      <vt:lpstr>Reminders and Rules</vt:lpstr>
      <vt:lpstr>Agenda</vt:lpstr>
      <vt:lpstr>Guidelines for IEEE-SA Meetings</vt:lpstr>
      <vt:lpstr>Resources – URLs</vt:lpstr>
      <vt:lpstr>IEEE SA Copyright Policy</vt:lpstr>
      <vt:lpstr>IEEE SA Copyright Policy</vt:lpstr>
      <vt:lpstr>Participants in the IEEE-SA “individual process” shall act independently of others, including employers</vt:lpstr>
      <vt:lpstr>Approval of Minutes</vt:lpstr>
      <vt:lpstr>AANI SC Status/Activity</vt:lpstr>
      <vt:lpstr>Contributions/Discussion</vt:lpstr>
      <vt:lpstr>AANI SC – Shut Down? 1/2</vt:lpstr>
      <vt:lpstr>AANI SC – Shut Down? 2/2</vt:lpstr>
      <vt:lpstr>Future Sessions Planning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 SC Teleconference Agenda</dc:title>
  <dc:creator>Joseph Levy</dc:creator>
  <cp:lastModifiedBy>Joseph Levy</cp:lastModifiedBy>
  <cp:revision>22</cp:revision>
  <dcterms:created xsi:type="dcterms:W3CDTF">2021-01-13T08:32:13Z</dcterms:created>
  <dcterms:modified xsi:type="dcterms:W3CDTF">2021-11-08T06:32:34Z</dcterms:modified>
</cp:coreProperties>
</file>