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71" r:id="rId22"/>
    <p:sldId id="2367" r:id="rId23"/>
    <p:sldId id="2370" r:id="rId24"/>
    <p:sldId id="373" r:id="rId25"/>
    <p:sldId id="2368" r:id="rId26"/>
    <p:sldId id="2369"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0" autoAdjust="0"/>
    <p:restoredTop sz="98505" autoAdjust="0"/>
  </p:normalViewPr>
  <p:slideViewPr>
    <p:cSldViewPr>
      <p:cViewPr varScale="1">
        <p:scale>
          <a:sx n="156" d="100"/>
          <a:sy n="156" d="100"/>
        </p:scale>
        <p:origin x="1896"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4486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50089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 Id="rId9" Type="http://schemas.openxmlformats.org/officeDocument/2006/relationships/hyperlink" Target="https://mentor.ieee.org/802.11/dcn/21/11-21-1742-00-0arc-arc-sc-teleconference-minutes-28-octo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82-00-000m-annex-g-cids-resolut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82-01-000m-annex-g-cids-resolution.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836-00-0arc-address-block-assignment-with-p802-1cq-barc.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1/11-21-1844-00-0arc-evolution-time-for-the-ieee-802-architecture.pptx" TargetMode="External"/><Relationship Id="rId4" Type="http://schemas.openxmlformats.org/officeDocument/2006/relationships/hyperlink" Target="https://mentor.ieee.org/802-ec/dcn/21/ec-21-0131-00-00EC-views-on-revision-of-ieee-std-802.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 – carry over to Wed</a:t>
            </a:r>
          </a:p>
          <a:p>
            <a:pPr lvl="1" eaLnBrk="1" hangingPunct="1">
              <a:lnSpc>
                <a:spcPct val="90000"/>
              </a:lnSpc>
              <a:spcBef>
                <a:spcPts val="0"/>
              </a:spcBef>
              <a:spcAft>
                <a:spcPts val="300"/>
              </a:spcAft>
              <a:defRPr/>
            </a:pPr>
            <a:r>
              <a:rPr lang="en-US" dirty="0"/>
              <a:t>TGbe informative annex – carry over to Wed</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802.1CQ (related to TGbh and/or TGbi?)</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a:t>
            </a:r>
            <a:r>
              <a:rPr lang="en-US" sz="2400" dirty="0">
                <a:solidFill>
                  <a:srgbClr val="000000"/>
                </a:solidFill>
                <a:hlinkClick r:id="rId9"/>
              </a:rPr>
              <a:t>11-21/1742r0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11-21/1782r0</a:t>
            </a:r>
            <a:r>
              <a:rPr lang="en-US" sz="2200" dirty="0"/>
              <a:t>: 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Consensus/Motion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Motion: 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MOTION:</a:t>
            </a:r>
          </a:p>
          <a:p>
            <a:pPr marL="857250" lvl="1" indent="-457200">
              <a:lnSpc>
                <a:spcPct val="90000"/>
              </a:lnSpc>
              <a:spcBef>
                <a:spcPts val="300"/>
              </a:spcBef>
              <a:spcAft>
                <a:spcPts val="0"/>
              </a:spcAft>
              <a:buFont typeface="Arial" panose="020B0604020202020204" pitchFamily="34" charset="0"/>
              <a:buChar char="•"/>
              <a:defRPr/>
            </a:pPr>
            <a:r>
              <a:rPr lang="en-US" sz="2400" b="1" dirty="0"/>
              <a:t>802.11 ARC SC supports the proposed changes in 11-21/1782r1 (</a:t>
            </a:r>
            <a:r>
              <a:rPr lang="en-US" sz="2400" b="1" dirty="0">
                <a:hlinkClick r:id="rId3"/>
              </a:rPr>
              <a:t>https://mentor.ieee.org/802.11/dcn/21/11-21-1782-01-000m-annex-g-cids-resolution.docx</a:t>
            </a:r>
            <a:r>
              <a:rPr lang="en-US" sz="2400" b="1" dirty="0"/>
              <a:t>), and recommends that </a:t>
            </a:r>
            <a:r>
              <a:rPr lang="en-US" sz="2400" b="1" dirty="0" err="1"/>
              <a:t>REVme</a:t>
            </a:r>
            <a:r>
              <a:rPr lang="en-US" sz="2400" b="1" dirty="0"/>
              <a:t> consider these changes as resolution to the referenced CIDs.</a:t>
            </a:r>
          </a:p>
          <a:p>
            <a:pPr marL="857250" lvl="1" indent="-457200">
              <a:lnSpc>
                <a:spcPct val="90000"/>
              </a:lnSpc>
              <a:spcBef>
                <a:spcPts val="300"/>
              </a:spcBef>
              <a:spcAft>
                <a:spcPts val="0"/>
              </a:spcAft>
              <a:buFont typeface="Arial" panose="020B0604020202020204" pitchFamily="34" charset="0"/>
              <a:buChar char="•"/>
              <a:defRPr/>
            </a:pPr>
            <a:r>
              <a:rPr lang="en-US" sz="2400" b="1" dirty="0"/>
              <a:t>Moved: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Second: Joseph Levy</a:t>
            </a:r>
          </a:p>
          <a:p>
            <a:pPr marL="857250" lvl="1" indent="-457200">
              <a:lnSpc>
                <a:spcPct val="90000"/>
              </a:lnSpc>
              <a:spcBef>
                <a:spcPts val="300"/>
              </a:spcBef>
              <a:spcAft>
                <a:spcPts val="0"/>
              </a:spcAft>
              <a:buFont typeface="Arial" panose="020B0604020202020204" pitchFamily="34" charset="0"/>
              <a:buChar char="•"/>
              <a:defRPr/>
            </a:pPr>
            <a:r>
              <a:rPr lang="en-US" sz="2400" b="1" dirty="0"/>
              <a:t>Result: Unanimous Consent</a:t>
            </a:r>
          </a:p>
          <a:p>
            <a:pPr marL="857250" lvl="1" indent="-457200">
              <a:lnSpc>
                <a:spcPct val="90000"/>
              </a:lnSpc>
              <a:spcBef>
                <a:spcPts val="300"/>
              </a:spcBef>
              <a:spcAft>
                <a:spcPts val="0"/>
              </a:spcAft>
              <a:buFont typeface="Arial" panose="020B0604020202020204" pitchFamily="34" charset="0"/>
              <a:buChar char="•"/>
              <a:defRPr/>
            </a:pPr>
            <a:endParaRPr lang="en-US" sz="2400" b="1" dirty="0"/>
          </a:p>
          <a:p>
            <a:pPr marL="857250" lvl="1" indent="-457200">
              <a:lnSpc>
                <a:spcPct val="90000"/>
              </a:lnSpc>
              <a:spcBef>
                <a:spcPts val="300"/>
              </a:spcBef>
              <a:spcAft>
                <a:spcPts val="0"/>
              </a:spcAft>
              <a:buFont typeface="Arial" panose="020B0604020202020204"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25626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lvl="1" eaLnBrk="1" hangingPunct="1">
              <a:lnSpc>
                <a:spcPct val="90000"/>
              </a:lnSpc>
              <a:spcBef>
                <a:spcPts val="300"/>
              </a:spcBef>
              <a:spcAft>
                <a:spcPts val="600"/>
              </a:spcAft>
              <a:defRPr/>
            </a:pPr>
            <a:r>
              <a:rPr lang="en-US" dirty="0"/>
              <a:t>802.1CQ (related to TGbh and/or TGbi?)</a:t>
            </a:r>
          </a:p>
        </p:txBody>
      </p:sp>
      <p:sp>
        <p:nvSpPr>
          <p:cNvPr id="11267" name="Rectangle 3"/>
          <p:cNvSpPr>
            <a:spLocks noGrp="1" noChangeArrowheads="1"/>
          </p:cNvSpPr>
          <p:nvPr>
            <p:ph idx="1"/>
          </p:nvPr>
        </p:nvSpPr>
        <p:spPr>
          <a:xfrm>
            <a:off x="342900" y="1371600"/>
            <a:ext cx="8458200" cy="5029200"/>
          </a:xfrm>
        </p:spPr>
        <p:txBody>
          <a:bodyPr/>
          <a:lstStyle/>
          <a:p>
            <a:pPr marL="0" indent="-400050" eaLnBrk="1" hangingPunct="1">
              <a:lnSpc>
                <a:spcPct val="90000"/>
              </a:lnSpc>
              <a:spcBef>
                <a:spcPts val="300"/>
              </a:spcBef>
              <a:buFont typeface="Arial" pitchFamily="34" charset="0"/>
              <a:buChar char="•"/>
              <a:defRPr/>
            </a:pPr>
            <a:r>
              <a:rPr lang="en-US" sz="2800" dirty="0"/>
              <a:t>Overview of 802.1CQ – </a:t>
            </a:r>
            <a:r>
              <a:rPr lang="en-US" sz="2800" dirty="0">
                <a:hlinkClick r:id="rId3"/>
              </a:rPr>
              <a:t>11-21/1836r0</a:t>
            </a:r>
            <a:r>
              <a:rPr lang="en-US" sz="2800" dirty="0"/>
              <a:t> </a:t>
            </a:r>
            <a:r>
              <a:rPr lang="en-US" sz="2800" b="0" dirty="0"/>
              <a:t>– Roger Marks</a:t>
            </a:r>
          </a:p>
          <a:p>
            <a:pPr marL="0" indent="-400050" eaLnBrk="1" hangingPunct="1">
              <a:lnSpc>
                <a:spcPct val="90000"/>
              </a:lnSpc>
              <a:spcBef>
                <a:spcPts val="300"/>
              </a:spcBef>
              <a:buFont typeface="Arial" pitchFamily="34" charset="0"/>
              <a:buChar char="•"/>
              <a:defRPr/>
            </a:pPr>
            <a:r>
              <a:rPr lang="en-US" sz="2800" dirty="0"/>
              <a:t>Discussion on follow-up in TGbh or TGbi</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24556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p>
          <a:p>
            <a:pPr eaLnBrk="1" hangingPunct="1">
              <a:lnSpc>
                <a:spcPct val="90000"/>
              </a:lnSpc>
              <a:spcBef>
                <a:spcPts val="300"/>
              </a:spcBef>
              <a:defRPr/>
            </a:pPr>
            <a:endParaRPr lang="en-US" sz="2000" dirty="0">
              <a:solidFill>
                <a:srgbClr val="000000"/>
              </a:solidFill>
              <a:hlinkClick r:id="rId5"/>
            </a:endParaRPr>
          </a:p>
          <a:p>
            <a:pPr eaLnBrk="1" hangingPunct="1">
              <a:lnSpc>
                <a:spcPct val="90000"/>
              </a:lnSpc>
              <a:spcBef>
                <a:spcPts val="300"/>
              </a:spcBef>
              <a:defRPr/>
            </a:pPr>
            <a:r>
              <a:rPr lang="en-US" dirty="0">
                <a:solidFill>
                  <a:srgbClr val="000000"/>
                </a:solidFill>
                <a:hlinkClick r:id="rId5"/>
              </a:rPr>
              <a:t>11-21/1844r0</a:t>
            </a:r>
            <a:r>
              <a:rPr lang="en-US" dirty="0">
                <a:solidFill>
                  <a:srgbClr val="000000"/>
                </a:solidFill>
              </a:rPr>
              <a:t> – </a:t>
            </a:r>
            <a:r>
              <a:rPr lang="en-US" b="0" dirty="0">
                <a:solidFill>
                  <a:srgbClr val="000000"/>
                </a:solidFill>
              </a:rPr>
              <a:t>Roger Marks</a:t>
            </a: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hold an 802.1 Technical Plenary (Dec 2?) and then start up weekly(?) meetings dedicated to architecture topics that intersect WGs.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https://mentor.ieee.org/802.11/dcn/21/11-21-1822-00-0arc-clause-6-discussion.docx</a:t>
            </a:r>
            <a:r>
              <a:rPr lang="en-US" sz="2200" dirty="0"/>
              <a:t> </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97907</TotalTime>
  <Words>2491</Words>
  <Application>Microsoft Office PowerPoint</Application>
  <PresentationFormat>On-screen Show (4:3)</PresentationFormat>
  <Paragraphs>267</Paragraphs>
  <Slides>27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Motion: Annex G way forward – Step 1</vt:lpstr>
      <vt:lpstr>Annex G way forward – Step 2</vt:lpstr>
      <vt:lpstr>802.1CQ (related to TGbh and/or TGbi?)</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1037</cp:revision>
  <cp:lastPrinted>1998-02-10T13:28:06Z</cp:lastPrinted>
  <dcterms:created xsi:type="dcterms:W3CDTF">2009-07-15T16:38:20Z</dcterms:created>
  <dcterms:modified xsi:type="dcterms:W3CDTF">2021-11-10T16:12:50Z</dcterms:modified>
</cp:coreProperties>
</file>