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334" r:id="rId21"/>
    <p:sldId id="2367" r:id="rId22"/>
    <p:sldId id="2370" r:id="rId23"/>
    <p:sldId id="373" r:id="rId24"/>
    <p:sldId id="2368" r:id="rId25"/>
    <p:sldId id="2369" r:id="rId26"/>
    <p:sldId id="36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82" d="100"/>
          <a:sy n="82" d="100"/>
        </p:scale>
        <p:origin x="636"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50089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802.11-21/1625r3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71-00-0arc-arc-sc-teleconference-minutes-11-october-2021.docx" TargetMode="External"/><Relationship Id="rId3" Type="http://schemas.openxmlformats.org/officeDocument/2006/relationships/hyperlink" Target="https://mentor.ieee.org/802.11/dcn/21/11-21-1318-00-0arc-arc-sc-teleconference-minutes-09-august-2021.docx" TargetMode="External"/><Relationship Id="rId7" Type="http://schemas.openxmlformats.org/officeDocument/2006/relationships/hyperlink" Target="https://mentor.ieee.org/802.11/dcn/21/11-21-1506-00-0arc-arc-sc-teleconferences-minutes-september-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474-00-0arc-arc-sc-teleconference-minutes-9-september-2021.docx" TargetMode="External"/><Relationship Id="rId5" Type="http://schemas.openxmlformats.org/officeDocument/2006/relationships/hyperlink" Target="https://mentor.ieee.org/802.11/dcn/21/11-21-1447-00-0arc-arc-sc-teleconference-minutes-2-september-2021.docx" TargetMode="External"/><Relationship Id="rId4" Type="http://schemas.openxmlformats.org/officeDocument/2006/relationships/hyperlink" Target="https://mentor.ieee.org/802.11/dcn/21/11-21-1424-00-0arc-arc-sc-teleconference-minutes-30-august-2021.docx" TargetMode="External"/><Relationship Id="rId9" Type="http://schemas.openxmlformats.org/officeDocument/2006/relationships/hyperlink" Target="https://mentor.ieee.org/802.11/dcn/21/11-21-1742-00-0arc-arc-sc-teleconference-minutes-28-octo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82-00-000m-annex-g-cids-resolut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0-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ec/dcn/21/ec-21-0131-00-00EC-views-on-revision-of-ieee-std-802.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2021-11-08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Nov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802.1CQ (related to TGbh and/or TGbi?)</a:t>
            </a:r>
          </a:p>
          <a:p>
            <a:pPr lvl="1" eaLnBrk="1" hangingPunct="1">
              <a:lnSpc>
                <a:spcPct val="90000"/>
              </a:lnSpc>
              <a:spcBef>
                <a:spcPts val="0"/>
              </a:spcBef>
              <a:spcAft>
                <a:spcPts val="300"/>
              </a:spcAft>
              <a:defRPr/>
            </a:pPr>
            <a:r>
              <a:rPr lang="en-US" dirty="0"/>
              <a:t>IEEE Std 802 revision</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Nov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802.1CQ (related to TGbh and/or TGbi?)</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Clause 6</a:t>
            </a:r>
          </a:p>
          <a:p>
            <a:pPr lvl="1" eaLnBrk="1" hangingPunct="1">
              <a:lnSpc>
                <a:spcPct val="90000"/>
              </a:lnSpc>
              <a:spcBef>
                <a:spcPts val="300"/>
              </a:spcBef>
              <a:spcAft>
                <a:spcPts val="600"/>
              </a:spcAft>
              <a:defRPr/>
            </a:pPr>
            <a:r>
              <a:rPr lang="en-US" dirty="0"/>
              <a:t>TGbe informative annex</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indent="-342900"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2: </a:t>
            </a:r>
            <a:r>
              <a:rPr lang="en-US" sz="2400" dirty="0">
                <a:solidFill>
                  <a:srgbClr val="000000"/>
                </a:solidFill>
                <a:hlinkClick r:id="rId5"/>
              </a:rPr>
              <a:t>11-21/1447r0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9: </a:t>
            </a:r>
            <a:r>
              <a:rPr lang="en-US" sz="2400" dirty="0">
                <a:solidFill>
                  <a:srgbClr val="000000"/>
                </a:solidFill>
                <a:hlinkClick r:id="rId6"/>
              </a:rPr>
              <a:t>11-21/1474r0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Sept interim: </a:t>
            </a:r>
            <a:r>
              <a:rPr lang="en-US" sz="2400" dirty="0">
                <a:solidFill>
                  <a:srgbClr val="000000"/>
                </a:solidFill>
                <a:hlinkClick r:id="rId7"/>
              </a:rPr>
              <a:t>11-21/1506r0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Oct telecons:</a:t>
            </a:r>
          </a:p>
          <a:p>
            <a:pPr lvl="1" indent="-342900" eaLnBrk="1" hangingPunct="1">
              <a:lnSpc>
                <a:spcPct val="90000"/>
              </a:lnSpc>
              <a:spcBef>
                <a:spcPts val="300"/>
              </a:spcBef>
              <a:defRPr/>
            </a:pPr>
            <a:r>
              <a:rPr lang="en-US" sz="2400" dirty="0">
                <a:solidFill>
                  <a:srgbClr val="000000"/>
                </a:solidFill>
              </a:rPr>
              <a:t>Oct 11: </a:t>
            </a:r>
            <a:r>
              <a:rPr lang="en-US" sz="2400" dirty="0">
                <a:solidFill>
                  <a:srgbClr val="000000"/>
                </a:solidFill>
                <a:hlinkClick r:id="rId8"/>
              </a:rPr>
              <a:t>11-21/1671r0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Oct 28: </a:t>
            </a:r>
            <a:r>
              <a:rPr lang="en-US" sz="2400" dirty="0">
                <a:solidFill>
                  <a:srgbClr val="000000"/>
                </a:solidFill>
                <a:hlinkClick r:id="rId9"/>
              </a:rPr>
              <a:t>11-21/1742r0</a:t>
            </a:r>
            <a:r>
              <a:rPr lang="en-US" sz="2400"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11-21/1782r0</a:t>
            </a:r>
            <a:r>
              <a:rPr lang="en-US" sz="2200" dirty="0"/>
              <a:t>: Annex G CIDs resolution –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Consensus/Motion to support this contribution to </a:t>
            </a:r>
            <a:r>
              <a:rPr lang="en-US" sz="2400" b="1" dirty="0" err="1"/>
              <a:t>REVme</a:t>
            </a:r>
            <a:r>
              <a:rPr lang="en-US" sz="2400" b="1" dirty="0"/>
              <a:t>?</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3"/>
              </a:rPr>
              <a:t>11-21/1797r0</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lvl="1" eaLnBrk="1" hangingPunct="1">
              <a:lnSpc>
                <a:spcPct val="90000"/>
              </a:lnSpc>
              <a:spcBef>
                <a:spcPts val="300"/>
              </a:spcBef>
              <a:spcAft>
                <a:spcPts val="600"/>
              </a:spcAft>
              <a:defRPr/>
            </a:pPr>
            <a:r>
              <a:rPr lang="en-US" dirty="0"/>
              <a:t>802.1CQ (related to TGbh and/or TGbi?)</a:t>
            </a:r>
          </a:p>
        </p:txBody>
      </p:sp>
      <p:sp>
        <p:nvSpPr>
          <p:cNvPr id="11267" name="Rectangle 3"/>
          <p:cNvSpPr>
            <a:spLocks noGrp="1" noChangeArrowheads="1"/>
          </p:cNvSpPr>
          <p:nvPr>
            <p:ph idx="1"/>
          </p:nvPr>
        </p:nvSpPr>
        <p:spPr>
          <a:xfrm>
            <a:off x="342900" y="1371600"/>
            <a:ext cx="8458200" cy="5029200"/>
          </a:xfrm>
        </p:spPr>
        <p:txBody>
          <a:bodyPr/>
          <a:lstStyle/>
          <a:p>
            <a:pPr marL="0" indent="-400050" eaLnBrk="1" hangingPunct="1">
              <a:lnSpc>
                <a:spcPct val="90000"/>
              </a:lnSpc>
              <a:spcBef>
                <a:spcPts val="300"/>
              </a:spcBef>
              <a:buFont typeface="Arial" pitchFamily="34" charset="0"/>
              <a:buChar char="•"/>
              <a:defRPr/>
            </a:pPr>
            <a:r>
              <a:rPr lang="en-US" sz="2800" dirty="0"/>
              <a:t>Overview of 802.1CQ – </a:t>
            </a:r>
            <a:r>
              <a:rPr lang="en-US" sz="2800" b="0" dirty="0"/>
              <a:t>Roger Marks</a:t>
            </a:r>
          </a:p>
          <a:p>
            <a:pPr marL="0" indent="-400050" eaLnBrk="1" hangingPunct="1">
              <a:lnSpc>
                <a:spcPct val="90000"/>
              </a:lnSpc>
              <a:spcBef>
                <a:spcPts val="300"/>
              </a:spcBef>
              <a:buFont typeface="Arial" pitchFamily="34" charset="0"/>
              <a:buChar char="•"/>
              <a:defRPr/>
            </a:pPr>
            <a:r>
              <a:rPr lang="en-US" sz="2800" dirty="0"/>
              <a:t>Discussion on follow-up in TGbh or TGbi</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24556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EC/802.1: </a:t>
            </a:r>
            <a:r>
              <a:rPr lang="en-US" b="0" dirty="0"/>
              <a:t>Current plan appears to be to hold an 802.1 Technical Plenary (Dec 2?) and then start up weekly(?) meetings dedicated to architecture topics that intersect WGs.  Date/time are being discussed.</a:t>
            </a: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err="1"/>
              <a:t>TGbe</a:t>
            </a:r>
            <a:r>
              <a:rPr lang="en-US" altLang="en-US" dirty="0"/>
              <a:t> informative annex</a:t>
            </a:r>
          </a:p>
          <a:p>
            <a:pPr eaLnBrk="1" hangingPunct="1"/>
            <a:r>
              <a:rPr lang="en-US" altLang="en-US" dirty="0"/>
              <a:t>January interim planning</a:t>
            </a:r>
          </a:p>
          <a:p>
            <a:pPr lvl="1" eaLnBrk="1" hangingPunct="1"/>
            <a:r>
              <a:rPr lang="en-US" altLang="en-US" dirty="0"/>
              <a:t>2 slots</a:t>
            </a:r>
          </a:p>
          <a:p>
            <a:pPr lvl="1" eaLnBrk="1" hangingPunct="1"/>
            <a:r>
              <a:rPr lang="en-US" altLang="en-US" dirty="0"/>
              <a:t>Topics: </a:t>
            </a:r>
          </a:p>
          <a:p>
            <a:pPr eaLnBrk="1" hangingPunct="1"/>
            <a:r>
              <a:rPr lang="en-US" altLang="en-US" dirty="0"/>
              <a:t>Next Teleconference(s):</a:t>
            </a:r>
          </a:p>
          <a:p>
            <a:pPr lvl="1" eaLnBrk="1" hangingPunct="1"/>
            <a:r>
              <a:rPr lang="en-US" altLang="en-US" dirty="0"/>
              <a:t>Nov to Jan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2021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r>
              <a:rPr lang="en-US" dirty="0"/>
              <a:t> </a:t>
            </a:r>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97774</TotalTime>
  <Words>2389</Words>
  <Application>Microsoft Office PowerPoint</Application>
  <PresentationFormat>On-screen Show (4:3)</PresentationFormat>
  <Paragraphs>256</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802-11-Submission</vt:lpstr>
      <vt:lpstr>Document</vt:lpstr>
      <vt:lpstr>ARC-SC-agenda-Nov-2021</vt:lpstr>
      <vt:lpstr>Abstract</vt:lpstr>
      <vt:lpstr>IEEE 802.11   Architecture Standing Committee</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Nov 2021, 13:30 ET</vt:lpstr>
      <vt:lpstr>ARC Agenda – 10 Nov 2021, 11:15 ET</vt:lpstr>
      <vt:lpstr>ARC (Architecture) – Other</vt:lpstr>
      <vt:lpstr>Prior meeting minutes</vt:lpstr>
      <vt:lpstr>Annex G way forward – Step 1</vt:lpstr>
      <vt:lpstr>Annex G way forward – Step 2</vt:lpstr>
      <vt:lpstr>802.1CQ (related to TGbh and/or TGbi?)</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1030</cp:revision>
  <cp:lastPrinted>1998-02-10T13:28:06Z</cp:lastPrinted>
  <dcterms:created xsi:type="dcterms:W3CDTF">2009-07-15T16:38:20Z</dcterms:created>
  <dcterms:modified xsi:type="dcterms:W3CDTF">2021-11-08T14:15:37Z</dcterms:modified>
</cp:coreProperties>
</file>