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334" r:id="rId21"/>
    <p:sldId id="2367" r:id="rId22"/>
    <p:sldId id="373" r:id="rId23"/>
    <p:sldId id="2368" r:id="rId24"/>
    <p:sldId id="2369"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2" d="100"/>
          <a:sy n="82" d="100"/>
        </p:scale>
        <p:origin x="636"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71-00-0arc-arc-sc-teleconference-minutes-11-october-2021.docx" TargetMode="External"/><Relationship Id="rId3" Type="http://schemas.openxmlformats.org/officeDocument/2006/relationships/hyperlink" Target="https://mentor.ieee.org/802.11/dcn/21/11-21-1318-00-0arc-arc-sc-teleconference-minutes-09-august-2021.docx" TargetMode="External"/><Relationship Id="rId7" Type="http://schemas.openxmlformats.org/officeDocument/2006/relationships/hyperlink" Target="https://mentor.ieee.org/802.11/dcn/21/11-21-1506-00-0arc-arc-sc-teleconferences-minutes-september-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474-00-0arc-arc-sc-teleconference-minutes-9-september-2021.docx" TargetMode="Externa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0-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ec/dcn/21/ec-21-0131-00-00EC-views-on-revision-of-ieee-std-802.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2021-11-07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revision</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Clause 6</a:t>
            </a:r>
          </a:p>
          <a:p>
            <a:pPr lvl="1" eaLnBrk="1" hangingPunct="1">
              <a:lnSpc>
                <a:spcPct val="90000"/>
              </a:lnSpc>
              <a:spcBef>
                <a:spcPts val="300"/>
              </a:spcBef>
              <a:spcAft>
                <a:spcPts val="600"/>
              </a:spcAft>
              <a:defRPr/>
            </a:pPr>
            <a:r>
              <a:rPr lang="en-US" dirty="0"/>
              <a:t>TGbe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 </a:t>
            </a:r>
            <a:r>
              <a:rPr lang="en-US" sz="2400" dirty="0">
                <a:solidFill>
                  <a:srgbClr val="000000"/>
                </a:solidFill>
                <a:hlinkClick r:id="rId6"/>
              </a:rPr>
              <a:t>11-21/1474r0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Sept interim: </a:t>
            </a:r>
            <a:r>
              <a:rPr lang="en-US" sz="2400" dirty="0">
                <a:solidFill>
                  <a:srgbClr val="000000"/>
                </a:solidFill>
                <a:hlinkClick r:id="rId7"/>
              </a:rPr>
              <a:t>11-21/1506r0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Oct telecons:</a:t>
            </a:r>
          </a:p>
          <a:p>
            <a:pPr lvl="1" indent="-342900" eaLnBrk="1" hangingPunct="1">
              <a:lnSpc>
                <a:spcPct val="90000"/>
              </a:lnSpc>
              <a:spcBef>
                <a:spcPts val="300"/>
              </a:spcBef>
              <a:defRPr/>
            </a:pPr>
            <a:r>
              <a:rPr lang="en-US" sz="2400" dirty="0">
                <a:solidFill>
                  <a:srgbClr val="000000"/>
                </a:solidFill>
              </a:rPr>
              <a:t>Oct 11: </a:t>
            </a:r>
            <a:r>
              <a:rPr lang="en-US" sz="2400" dirty="0">
                <a:solidFill>
                  <a:srgbClr val="000000"/>
                </a:solidFill>
                <a:hlinkClick r:id="rId8"/>
              </a:rPr>
              <a:t>11-21/1671r0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Oct 28: 11-21/1742r0</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t>Annex G CIDs resolution –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Consensus to support this contribution to </a:t>
            </a:r>
            <a:r>
              <a:rPr lang="en-US" sz="2400" b="1" dirty="0" err="1"/>
              <a:t>REVme</a:t>
            </a:r>
            <a:r>
              <a:rPr lang="en-US" sz="2400" b="1" dirty="0"/>
              <a:t>?</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11-21/1797r0</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EC/802.1: </a:t>
            </a:r>
            <a:r>
              <a:rPr lang="en-US" b="0" dirty="0"/>
              <a:t>Current plan appears to be to start up weekly(?) meetings dedicated to this topic, following the November plenary.  Date/time are being discussed.</a:t>
            </a: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January interim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97765</TotalTime>
  <Words>2317</Words>
  <Application>Microsoft Office PowerPoint</Application>
  <PresentationFormat>On-screen Show (4:3)</PresentationFormat>
  <Paragraphs>247</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ARC (Architecture) – Other</vt:lpstr>
      <vt:lpstr>Prior meeting minutes</vt:lpstr>
      <vt:lpstr>Annex G way forward – Step 1</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1026</cp:revision>
  <cp:lastPrinted>1998-02-10T13:28:06Z</cp:lastPrinted>
  <dcterms:created xsi:type="dcterms:W3CDTF">2009-07-15T16:38:20Z</dcterms:created>
  <dcterms:modified xsi:type="dcterms:W3CDTF">2021-11-07T17:37:50Z</dcterms:modified>
</cp:coreProperties>
</file>