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3" r:id="rId19"/>
    <p:sldId id="367" r:id="rId20"/>
    <p:sldId id="334" r:id="rId21"/>
    <p:sldId id="373"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85" d="100"/>
          <a:sy n="85" d="100"/>
        </p:scale>
        <p:origin x="642"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802.11-21/1625r0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18-00-0arc-arc-sc-teleconference-minutes-09-august-20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1447-00-0arc-arc-sc-teleconference-minutes-2-september-2021.docx" TargetMode="External"/><Relationship Id="rId4" Type="http://schemas.openxmlformats.org/officeDocument/2006/relationships/hyperlink" Target="https://mentor.ieee.org/802.11/dcn/21/11-21-1424-00-0arc-arc-sc-teleconference-minutes-30-august-2021.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414-02-0arc-draft-examples-of-a-proposed-notation-for-frame-exchange-sequence-sequences-in-annex-g-of-802-11-2020.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2021-10-04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Nov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err="1"/>
              <a:t>TGbe</a:t>
            </a:r>
            <a:r>
              <a:rPr lang="en-US" dirty="0"/>
              <a:t> informative annex</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Nov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err="1"/>
              <a:t>TGbe</a:t>
            </a:r>
            <a:r>
              <a:rPr lang="en-US" dirty="0"/>
              <a:t> informative annex</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Aug/Sept telecons:</a:t>
            </a:r>
          </a:p>
          <a:p>
            <a:pPr lvl="1" indent="-342900" eaLnBrk="1" hangingPunct="1">
              <a:lnSpc>
                <a:spcPct val="90000"/>
              </a:lnSpc>
              <a:spcBef>
                <a:spcPts val="300"/>
              </a:spcBef>
              <a:defRPr/>
            </a:pPr>
            <a:r>
              <a:rPr lang="en-US" sz="2400" dirty="0">
                <a:solidFill>
                  <a:srgbClr val="000000"/>
                </a:solidFill>
              </a:rPr>
              <a:t>Aug 9: </a:t>
            </a:r>
            <a:r>
              <a:rPr lang="en-US" sz="2400" dirty="0">
                <a:solidFill>
                  <a:srgbClr val="000000"/>
                </a:solidFill>
                <a:hlinkClick r:id="rId3"/>
              </a:rPr>
              <a:t>11-21/1318r0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Aug 30: </a:t>
            </a:r>
            <a:r>
              <a:rPr lang="en-US" sz="2400" dirty="0">
                <a:solidFill>
                  <a:srgbClr val="000000"/>
                </a:solidFill>
                <a:hlinkClick r:id="rId4"/>
              </a:rPr>
              <a:t>11-21/1424r0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2: </a:t>
            </a:r>
            <a:r>
              <a:rPr lang="en-US" sz="2400" dirty="0">
                <a:solidFill>
                  <a:srgbClr val="000000"/>
                </a:solidFill>
                <a:hlinkClick r:id="rId5"/>
              </a:rPr>
              <a:t>11-21/1447r0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9:</a:t>
            </a:r>
          </a:p>
          <a:p>
            <a:pPr marL="400050" lvl="1" indent="0" eaLnBrk="1" hangingPunct="1">
              <a:lnSpc>
                <a:spcPct val="90000"/>
              </a:lnSpc>
              <a:spcBef>
                <a:spcPts val="300"/>
              </a:spcBef>
              <a:buNone/>
              <a:defRPr/>
            </a:pPr>
            <a:r>
              <a:rPr lang="en-US" sz="2400" dirty="0">
                <a:solidFill>
                  <a:srgbClr val="000000"/>
                </a:solidFill>
              </a:rPr>
              <a:t>Sept interim: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kern="0" dirty="0" err="1"/>
              <a:t>TGaz</a:t>
            </a:r>
            <a:r>
              <a:rPr lang="en-US" sz="2000" b="1" kern="0" dirty="0"/>
              <a:t> work on Fine Timing Measurement and IEEE 1588 mapping</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066800"/>
            <a:ext cx="8458200" cy="53340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t> </a:t>
            </a:r>
          </a:p>
          <a:p>
            <a:pPr marL="0" indent="-400050" eaLnBrk="1" hangingPunct="1">
              <a:lnSpc>
                <a:spcPct val="90000"/>
              </a:lnSpc>
              <a:spcBef>
                <a:spcPts val="300"/>
              </a:spcBef>
              <a:buFont typeface="Arial" pitchFamily="34" charset="0"/>
              <a:buChar char="•"/>
              <a:defRPr/>
            </a:pPr>
            <a:r>
              <a:rPr lang="en-US" sz="2800" dirty="0"/>
              <a:t>Next steps:</a:t>
            </a:r>
          </a:p>
          <a:p>
            <a:pPr marL="742950" lvl="2" indent="-400050" eaLnBrk="1" hangingPunct="1">
              <a:lnSpc>
                <a:spcPct val="90000"/>
              </a:lnSpc>
              <a:spcBef>
                <a:spcPts val="300"/>
              </a:spcBef>
              <a:buFont typeface="Arial" pitchFamily="34" charset="0"/>
              <a:buChar char="•"/>
              <a:defRPr/>
            </a:pPr>
            <a:r>
              <a:rPr lang="en-US" sz="20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000" dirty="0"/>
              <a:t>Replace Annex G with some other notation/style – </a:t>
            </a:r>
            <a:r>
              <a:rPr lang="en-US" sz="2000" dirty="0">
                <a:hlinkClick r:id="rId3"/>
              </a:rPr>
              <a:t>11-21/0414r2</a:t>
            </a:r>
            <a:r>
              <a:rPr lang="en-US" sz="2000" dirty="0"/>
              <a:t> – Harry </a:t>
            </a:r>
            <a:r>
              <a:rPr lang="en-US" sz="2000" dirty="0" err="1"/>
              <a:t>Bims</a:t>
            </a:r>
            <a:endParaRPr lang="en-US" sz="20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Annex G</a:t>
            </a:r>
          </a:p>
          <a:p>
            <a:pPr lvl="1" eaLnBrk="1" hangingPunct="1"/>
            <a:r>
              <a:rPr lang="en-US" altLang="en-US" dirty="0" err="1"/>
              <a:t>TGbe</a:t>
            </a:r>
            <a:r>
              <a:rPr lang="en-US" altLang="en-US" dirty="0"/>
              <a:t> informative annex</a:t>
            </a:r>
          </a:p>
          <a:p>
            <a:pPr eaLnBrk="1" hangingPunct="1"/>
            <a:r>
              <a:rPr lang="en-US" altLang="en-US" dirty="0"/>
              <a:t>January/telecons planning</a:t>
            </a:r>
          </a:p>
          <a:p>
            <a:pPr lvl="1" eaLnBrk="1" hangingPunct="1"/>
            <a:r>
              <a:rPr lang="en-US" altLang="en-US" dirty="0"/>
              <a:t>2 slots</a:t>
            </a:r>
          </a:p>
          <a:p>
            <a:pPr lvl="1" eaLnBrk="1" hangingPunct="1"/>
            <a:r>
              <a:rPr lang="en-US" altLang="en-US" dirty="0"/>
              <a:t>Topics: </a:t>
            </a:r>
          </a:p>
          <a:p>
            <a:pPr eaLnBrk="1" hangingPunct="1"/>
            <a:r>
              <a:rPr lang="en-US" altLang="en-US" dirty="0"/>
              <a:t>Next Teleconference(s):</a:t>
            </a:r>
          </a:p>
          <a:p>
            <a:pPr lvl="1" eaLnBrk="1" hangingPunct="1"/>
            <a:r>
              <a:rPr lang="en-US" altLang="en-US" dirty="0"/>
              <a:t>Nov to Jan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2021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interim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r>
              <a:rPr lang="en-US" dirty="0"/>
              <a:t> </a:t>
            </a:r>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97726</TotalTime>
  <Words>2226</Words>
  <Application>Microsoft Office PowerPoint</Application>
  <PresentationFormat>On-screen Show (4:3)</PresentationFormat>
  <Paragraphs>222</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ARC-SC-agenda-Nov-2021</vt:lpstr>
      <vt:lpstr>Abstract</vt:lpstr>
      <vt:lpstr>IEEE 802.11   Architecture Standing Committee</vt:lpstr>
      <vt:lpstr>Registration for the November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Nov 2021, 13:30 ET</vt:lpstr>
      <vt:lpstr>ARC Agenda – 10 Nov 2021, 11:15 ET</vt:lpstr>
      <vt:lpstr>Prior meeting minutes</vt:lpstr>
      <vt:lpstr>ARC (Architecture) – Other</vt:lpstr>
      <vt:lpstr>Annex G way forward</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1017</cp:revision>
  <cp:lastPrinted>1998-02-10T13:28:06Z</cp:lastPrinted>
  <dcterms:created xsi:type="dcterms:W3CDTF">2009-07-15T16:38:20Z</dcterms:created>
  <dcterms:modified xsi:type="dcterms:W3CDTF">2021-10-04T14:03:53Z</dcterms:modified>
</cp:coreProperties>
</file>