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530" r:id="rId3"/>
    <p:sldId id="580" r:id="rId4"/>
    <p:sldId id="618" r:id="rId5"/>
    <p:sldId id="615" r:id="rId6"/>
    <p:sldId id="645" r:id="rId7"/>
    <p:sldId id="639" r:id="rId8"/>
    <p:sldId id="646" r:id="rId9"/>
    <p:sldId id="647" r:id="rId10"/>
    <p:sldId id="648" r:id="rId11"/>
    <p:sldId id="640" r:id="rId12"/>
    <p:sldId id="635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4890" autoAdjust="0"/>
    <p:restoredTop sz="96563" autoAdjust="0"/>
  </p:normalViewPr>
  <p:slideViewPr>
    <p:cSldViewPr>
      <p:cViewPr varScale="1">
        <p:scale>
          <a:sx n="70" d="100"/>
          <a:sy n="70" d="100"/>
        </p:scale>
        <p:origin x="96" y="38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2388" y="10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802.11-21/1624r0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/>
              <a:t>November 2021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802.11-21/1624r0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2021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Stephen McCann, Huawei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802.11-21/1624r0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802.11-21/1624r0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November 2021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dirty="0"/>
              <a:t>Stephen McCann, Huawei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029458" y="6475413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Stephen McCann, Huawei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802.11-21/1624r0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876-00-00bb-ieee-802-11tgbb-coexistence-assessment-document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1-1296-06-00bd-tgbd-lb251-comments.xls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0758-15-000m-revme-motions.pptx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1/11-21-1837-01-00az-response-to-communication-from-wfa-re-p802-11az.docx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7/11-17-1603-09-00lc-a-csd-proposal-for-light-communications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November 2021 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2021-11-16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2462795"/>
              </p:ext>
            </p:extLst>
          </p:nvPr>
        </p:nvGraphicFramePr>
        <p:xfrm>
          <a:off x="1003300" y="2438400"/>
          <a:ext cx="9802813" cy="2379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4" name="Document" r:id="rId4" imgW="10459112" imgH="2541140" progId="Word.Document.8">
                  <p:embed/>
                </p:oleObj>
              </mc:Choice>
              <mc:Fallback>
                <p:oleObj name="Document" r:id="rId4" imgW="10459112" imgH="254114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3300" y="2438400"/>
                        <a:ext cx="9802813" cy="237966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5: </a:t>
            </a:r>
            <a:r>
              <a:rPr lang="en-GB" dirty="0" err="1"/>
              <a:t>TGbb</a:t>
            </a:r>
            <a:r>
              <a:rPr lang="en-GB" dirty="0"/>
              <a:t> CAD approval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Move to approve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https://mentor.ieee.org/802.11/dcn/21/11-21-1876-00-00bb-ieee-802-11tgbb-coexistence-assessment-document.docx</a:t>
            </a:r>
            <a:r>
              <a:rPr lang="en-US" dirty="0">
                <a:solidFill>
                  <a:schemeClr val="tx1"/>
                </a:solidFill>
              </a:rPr>
              <a:t>, as the P802.11bb Coexistence Assessment Document.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Moved: Nikola Serafimovski</a:t>
            </a:r>
          </a:p>
          <a:p>
            <a:r>
              <a:rPr lang="en-US" dirty="0"/>
              <a:t>Second:</a:t>
            </a:r>
          </a:p>
          <a:p>
            <a:r>
              <a:rPr lang="en-US" dirty="0"/>
              <a:t>Result: Yes: xx, No: xx, Abstain: xx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944934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6: </a:t>
            </a:r>
            <a:r>
              <a:rPr lang="en-US" dirty="0" err="1"/>
              <a:t>TGbc</a:t>
            </a:r>
            <a:r>
              <a:rPr lang="en-US" dirty="0"/>
              <a:t> Move D2.0 to IEEE Store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Approve making P802.11bc D2.0 available for purchase.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Moved: Marc </a:t>
            </a:r>
            <a:r>
              <a:rPr lang="en-US" dirty="0" err="1"/>
              <a:t>Emmelmann</a:t>
            </a:r>
            <a:r>
              <a:rPr lang="en-US" dirty="0"/>
              <a:t> on behalf of </a:t>
            </a:r>
            <a:r>
              <a:rPr lang="en-US" dirty="0" err="1"/>
              <a:t>TGbc</a:t>
            </a:r>
            <a:endParaRPr lang="en-US" dirty="0"/>
          </a:p>
          <a:p>
            <a:r>
              <a:rPr lang="en-US" dirty="0"/>
              <a:t>Second: </a:t>
            </a:r>
          </a:p>
          <a:p>
            <a:r>
              <a:rPr lang="en-US" dirty="0"/>
              <a:t>Result: Yes: xx, No: xx, Abstain: xx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TGbc</a:t>
            </a:r>
            <a:r>
              <a:rPr lang="en-US" sz="2000" dirty="0"/>
              <a:t> Moved: Stephen McCann, 2</a:t>
            </a:r>
            <a:r>
              <a:rPr lang="en-US" sz="2000" baseline="30000" dirty="0"/>
              <a:t>nd</a:t>
            </a:r>
            <a:r>
              <a:rPr lang="en-US" sz="2000" dirty="0"/>
              <a:t>: Hitoshi Morioka, Result: unanimous]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410216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7: </a:t>
            </a:r>
            <a:r>
              <a:rPr lang="en-GB" dirty="0" err="1"/>
              <a:t>TGbd</a:t>
            </a:r>
            <a:r>
              <a:rPr lang="en-GB" dirty="0"/>
              <a:t> Re-circulation Letter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Having approved comment resolutions for all of the comments received from LB 254 on P802.11bd D2.0 as contained in document </a:t>
            </a:r>
          </a:p>
          <a:p>
            <a:r>
              <a:rPr lang="en-US" dirty="0">
                <a:solidFill>
                  <a:schemeClr val="tx1"/>
                </a:solidFill>
                <a:hlinkClick r:id="rId2"/>
              </a:rPr>
              <a:t>https://mentor.ieee.org/802.11/dcn/20/11-21-1296-06-00bd-tgbd-lb251-comments.xlsx</a:t>
            </a:r>
            <a:r>
              <a:rPr lang="en-US" dirty="0">
                <a:solidFill>
                  <a:schemeClr val="tx1"/>
                </a:solidFill>
              </a:rPr>
              <a:t> ,</a:t>
            </a:r>
          </a:p>
          <a:p>
            <a:r>
              <a:rPr lang="en-US" dirty="0">
                <a:solidFill>
                  <a:schemeClr val="tx1"/>
                </a:solidFill>
              </a:rPr>
              <a:t>instruct the </a:t>
            </a:r>
            <a:r>
              <a:rPr lang="en-US" dirty="0" err="1">
                <a:solidFill>
                  <a:schemeClr val="tx1"/>
                </a:solidFill>
              </a:rPr>
              <a:t>TGbd</a:t>
            </a:r>
            <a:r>
              <a:rPr lang="en-US" dirty="0">
                <a:solidFill>
                  <a:schemeClr val="tx1"/>
                </a:solidFill>
              </a:rPr>
              <a:t> editor to create P802.11bd D3.0 and approve a 15-day Working Group Recirculation Ballot asking the question “Should P802.11bd D3.0 be forwarded to SA Ballot?”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Moved: Bo Sun on behalf of </a:t>
            </a:r>
            <a:r>
              <a:rPr lang="en-US" dirty="0" err="1"/>
              <a:t>TGbd</a:t>
            </a:r>
            <a:endParaRPr lang="en-US" dirty="0"/>
          </a:p>
          <a:p>
            <a:r>
              <a:rPr lang="en-US" dirty="0"/>
              <a:t>Second:</a:t>
            </a:r>
          </a:p>
          <a:p>
            <a:r>
              <a:rPr lang="en-US" dirty="0"/>
              <a:t>Result: Yes: xx, No: xx, Abstain: xx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TGbd</a:t>
            </a:r>
            <a:r>
              <a:rPr lang="en-US" sz="2000" dirty="0"/>
              <a:t>: Moved: Joseph Levy, 2</a:t>
            </a:r>
            <a:r>
              <a:rPr lang="en-US" sz="2000" baseline="30000" dirty="0"/>
              <a:t>nd</a:t>
            </a:r>
            <a:r>
              <a:rPr lang="en-US" sz="2000" dirty="0"/>
              <a:t>: John Kenney, Results (Y/N/A): 16/0/3]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66587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802.11 motions that are brought to the November 2021 802.11 WG electronic plenary meeting.</a:t>
            </a:r>
          </a:p>
          <a:p>
            <a:endParaRPr lang="en-US" b="0" dirty="0"/>
          </a:p>
          <a:p>
            <a:r>
              <a:rPr lang="en-US" b="0" dirty="0"/>
              <a:t>Revisions</a:t>
            </a:r>
          </a:p>
          <a:p>
            <a:r>
              <a:rPr lang="en-US" b="0" dirty="0"/>
              <a:t>R0 Draft motions for closing plenary</a:t>
            </a:r>
          </a:p>
          <a:p>
            <a:endParaRPr lang="en-US" b="0" dirty="0"/>
          </a:p>
          <a:p>
            <a:endParaRPr lang="en-US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E99BB1CA-BFE8-4BF6-AD2A-29C8B06441B8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MONDAY (November 08)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33572631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Poll: New Attendees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33293"/>
            <a:ext cx="11353800" cy="4494214"/>
          </a:xfrm>
        </p:spPr>
        <p:txBody>
          <a:bodyPr/>
          <a:lstStyle/>
          <a:p>
            <a:r>
              <a:rPr lang="en-US" sz="3200" dirty="0"/>
              <a:t>Are you a new attendee to IEEE 802.11?</a:t>
            </a:r>
          </a:p>
          <a:p>
            <a:r>
              <a:rPr lang="en-US" sz="2800" dirty="0"/>
              <a:t>Y:  20</a:t>
            </a:r>
          </a:p>
          <a:p>
            <a:r>
              <a:rPr lang="en-US" sz="2800" dirty="0"/>
              <a:t>N:  120</a:t>
            </a:r>
          </a:p>
          <a:p>
            <a:r>
              <a:rPr lang="en-US" sz="2800" dirty="0"/>
              <a:t>No answer: 148</a:t>
            </a:r>
          </a:p>
          <a:p>
            <a:endParaRPr lang="en-US" sz="2800" dirty="0"/>
          </a:p>
          <a:p>
            <a:endParaRPr lang="en-US" sz="2800" dirty="0"/>
          </a:p>
          <a:p>
            <a:endParaRPr lang="en-US" sz="2800" dirty="0"/>
          </a:p>
          <a:p>
            <a:r>
              <a:rPr lang="en-US" sz="2800" dirty="0"/>
              <a:t>Note: New Attendees session: Tuesday November 9</a:t>
            </a:r>
            <a:r>
              <a:rPr lang="en-US" sz="2800" baseline="30000" dirty="0"/>
              <a:t>th</a:t>
            </a:r>
            <a:r>
              <a:rPr lang="en-US" sz="2800" dirty="0"/>
              <a:t> 09:00 ET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DACFCAC-0B0F-4004-BCE6-7526408BEC95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1612213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4142" y="3200400"/>
            <a:ext cx="10363200" cy="1362075"/>
          </a:xfrm>
        </p:spPr>
        <p:txBody>
          <a:bodyPr/>
          <a:lstStyle/>
          <a:p>
            <a:pPr algn="ctr"/>
            <a:r>
              <a:rPr lang="en-US" dirty="0"/>
              <a:t>TUESDAY (November 16)</a:t>
            </a:r>
            <a:br>
              <a:rPr lang="en-US" dirty="0"/>
            </a:b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ABCC52B-A3F7-440B-BBF2-55191E6E7773}" type="slidenum">
              <a:rPr lang="en-GB" smtClean="0"/>
              <a:pPr/>
              <a:t>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0BE55B-3704-4B14-BBE3-5DAA53BB4213}"/>
              </a:ext>
            </a:extLst>
          </p:cNvPr>
          <p:cNvSpPr>
            <a:spLocks noGrp="1"/>
          </p:cNvSpPr>
          <p:nvPr>
            <p:ph type="ftr" idx="11"/>
          </p:nvPr>
        </p:nvSpPr>
        <p:spPr>
          <a:xfrm>
            <a:off x="7162800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</p:spTree>
    <p:extLst>
      <p:ext uri="{BB962C8B-B14F-4D97-AF65-F5344CB8AC3E}">
        <p14:creationId xmlns:p14="http://schemas.microsoft.com/office/powerpoint/2010/main" val="9471736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1: </a:t>
            </a:r>
            <a:r>
              <a:rPr lang="en-US" dirty="0" err="1"/>
              <a:t>REVme</a:t>
            </a:r>
            <a:r>
              <a:rPr lang="en-US" dirty="0"/>
              <a:t> Initial Letter Ballot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pPr marL="0" indent="0" algn="l" rtl="0" eaLnBrk="0" fontAlgn="base" hangingPunct="0">
              <a:spcBef>
                <a:spcPts val="432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dirty="0">
                <a:latin typeface="Times New Roman" panose="02020603050405020304" pitchFamily="18" charset="0"/>
                <a:ea typeface="Times New Roman" panose="02020603050405020304" pitchFamily="18" charset="0"/>
              </a:rPr>
              <a:t>I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nstruct the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TGme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editors to prepare P802.11REVme D1.0 by incorporating P802.11REVme D0.4 and all accepted changes per motions contained in 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  <a:hlinkClick r:id="rId2"/>
              </a:rPr>
              <a:t>https://mentor.ieee.org/802.11/dcn/21/11-21-0758-15-000m-revme-motions.pptx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,</a:t>
            </a:r>
            <a:endParaRPr lang="en-GB" dirty="0">
              <a:effectLst/>
            </a:endParaRPr>
          </a:p>
          <a:p>
            <a:pPr marL="0" indent="0" algn="l" rtl="0" eaLnBrk="0" fontAlgn="base" hangingPunct="0">
              <a:spcBef>
                <a:spcPts val="432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and</a:t>
            </a:r>
            <a:endParaRPr lang="en-GB" dirty="0">
              <a:effectLst/>
            </a:endParaRPr>
          </a:p>
          <a:p>
            <a:pPr marL="0" indent="0" algn="l" rtl="0" eaLnBrk="0" fontAlgn="base" hangingPunct="0">
              <a:spcBef>
                <a:spcPts val="432"/>
              </a:spcBef>
              <a:spcAft>
                <a:spcPts val="0"/>
              </a:spcAft>
              <a:tabLst>
                <a:tab pos="457200" algn="l"/>
              </a:tabLst>
            </a:pP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Approve a 40-day Working Group Technical Letter Ballot asking the question “Should </a:t>
            </a:r>
            <a:r>
              <a:rPr lang="en-US" sz="2400" b="1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REVme</a:t>
            </a:r>
            <a:r>
              <a:rPr lang="en-US" sz="2400" b="1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+mn-cs"/>
              </a:rPr>
              <a:t> D1.0 be forwarded to SA Ballot?”</a:t>
            </a:r>
            <a:endParaRPr lang="en-GB" dirty="0">
              <a:effectLst/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Moved: </a:t>
            </a:r>
            <a:r>
              <a:rPr lang="en-US" b="1" dirty="0"/>
              <a:t>Michael Montemurro on behalf of </a:t>
            </a:r>
            <a:r>
              <a:rPr lang="en-US" b="1" dirty="0" err="1"/>
              <a:t>TGme</a:t>
            </a:r>
            <a:endParaRPr lang="en-US" dirty="0"/>
          </a:p>
          <a:p>
            <a:r>
              <a:rPr lang="en-US" dirty="0"/>
              <a:t>Second: </a:t>
            </a:r>
          </a:p>
          <a:p>
            <a:r>
              <a:rPr lang="en-US" dirty="0"/>
              <a:t>Result: Yes: xx, No: xx, Abstain: xx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TGme</a:t>
            </a:r>
            <a:r>
              <a:rPr lang="en-US" sz="2000" dirty="0"/>
              <a:t> Moved: </a:t>
            </a:r>
            <a:r>
              <a:rPr lang="en-GB" sz="20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Emily Qi</a:t>
            </a:r>
            <a:r>
              <a:rPr lang="en-US" sz="2000" dirty="0"/>
              <a:t>, 2</a:t>
            </a:r>
            <a:r>
              <a:rPr lang="en-US" sz="2000" baseline="30000" dirty="0"/>
              <a:t>nd</a:t>
            </a:r>
            <a:r>
              <a:rPr lang="en-US" sz="2000" dirty="0"/>
              <a:t>: Stephen McCann, Result: Y:18, N:0, A:1]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60784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2: </a:t>
            </a:r>
            <a:r>
              <a:rPr lang="en-US" dirty="0" err="1"/>
              <a:t>TGaz</a:t>
            </a:r>
            <a:r>
              <a:rPr lang="en-US" dirty="0"/>
              <a:t> Response to WFA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>
                <a:solidFill>
                  <a:schemeClr val="tx1"/>
                </a:solidFill>
              </a:rPr>
              <a:t>Move to approve document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11-21-1837-01-00az-response to communication from WFA RE 802.11az.docx</a:t>
            </a:r>
            <a:r>
              <a:rPr lang="en-US" dirty="0">
                <a:solidFill>
                  <a:schemeClr val="tx1"/>
                </a:solidFill>
              </a:rPr>
              <a:t> as the IEEE 802.11 response to Wi-Fi Alliance Location Task Group Communication to IEEE 802.11 WG,  and grant the chair editorial license.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Moved: </a:t>
            </a:r>
            <a:r>
              <a:rPr lang="en-US" b="1" dirty="0"/>
              <a:t>Jonathan </a:t>
            </a:r>
            <a:r>
              <a:rPr lang="en-US" b="1" dirty="0" err="1"/>
              <a:t>Segev</a:t>
            </a:r>
            <a:r>
              <a:rPr lang="en-US" b="1" dirty="0"/>
              <a:t> on behalf of </a:t>
            </a:r>
            <a:r>
              <a:rPr lang="en-US" dirty="0" err="1"/>
              <a:t>TGaz</a:t>
            </a:r>
            <a:endParaRPr lang="en-US" dirty="0"/>
          </a:p>
          <a:p>
            <a:r>
              <a:rPr lang="en-US" dirty="0"/>
              <a:t>Second: </a:t>
            </a:r>
          </a:p>
          <a:p>
            <a:r>
              <a:rPr lang="en-US" dirty="0"/>
              <a:t>Result: Yes: xx, No: xx, Abstain: xx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TGaz</a:t>
            </a:r>
            <a:r>
              <a:rPr lang="en-US" sz="2000" dirty="0"/>
              <a:t> Moved: Peter Yee, 2</a:t>
            </a:r>
            <a:r>
              <a:rPr lang="en-US" sz="2000" baseline="30000" dirty="0"/>
              <a:t>nd</a:t>
            </a:r>
            <a:r>
              <a:rPr lang="en-US" sz="2000" dirty="0"/>
              <a:t>: Ian Sherlock, Result: Y:17, N:0, A:1]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AA38DECB-5CF4-4B61-93AD-9306599857D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30035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3: </a:t>
            </a:r>
            <a:r>
              <a:rPr lang="en-GB" dirty="0" err="1"/>
              <a:t>TGbb</a:t>
            </a:r>
            <a:r>
              <a:rPr lang="en-GB" dirty="0"/>
              <a:t> Initial Letter Ballot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Instruct the </a:t>
            </a:r>
            <a:r>
              <a:rPr lang="en-US" dirty="0" err="1">
                <a:solidFill>
                  <a:schemeClr val="tx1"/>
                </a:solidFill>
              </a:rPr>
              <a:t>TGbb</a:t>
            </a:r>
            <a:r>
              <a:rPr lang="en-US" dirty="0">
                <a:solidFill>
                  <a:schemeClr val="tx1"/>
                </a:solidFill>
              </a:rPr>
              <a:t> editor to prepare P802.11bb D1.0 by incorporating P802.11bb D0.7 and all accepted changes as contained in 11-21/1813r3 and 11-21/1783r2,</a:t>
            </a:r>
          </a:p>
          <a:p>
            <a:r>
              <a:rPr lang="en-US" dirty="0">
                <a:solidFill>
                  <a:schemeClr val="tx1"/>
                </a:solidFill>
              </a:rPr>
              <a:t>and</a:t>
            </a:r>
          </a:p>
          <a:p>
            <a:r>
              <a:rPr lang="en-US" dirty="0">
                <a:solidFill>
                  <a:schemeClr val="tx1"/>
                </a:solidFill>
              </a:rPr>
              <a:t>Approve a 40-day Working Group Technical Letter Ballot asking the question ‘‘Should P802.11bb D1.0 be forwarded to SA Ballot?”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Moved: Nikola Serafimovski on behalf of </a:t>
            </a:r>
            <a:r>
              <a:rPr lang="en-US" dirty="0" err="1"/>
              <a:t>TGbb</a:t>
            </a:r>
            <a:endParaRPr lang="en-US" dirty="0"/>
          </a:p>
          <a:p>
            <a:r>
              <a:rPr lang="en-US" dirty="0"/>
              <a:t>Second: </a:t>
            </a:r>
          </a:p>
          <a:p>
            <a:r>
              <a:rPr lang="en-US" dirty="0"/>
              <a:t>Result: Yes: xx, No: xx, Abstain: xx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TGbb</a:t>
            </a:r>
            <a:r>
              <a:rPr lang="en-US" sz="2000" dirty="0"/>
              <a:t>: Moved: Volker </a:t>
            </a:r>
            <a:r>
              <a:rPr lang="en-US" sz="2000" dirty="0" err="1"/>
              <a:t>Jungnickel</a:t>
            </a:r>
            <a:r>
              <a:rPr lang="en-US" sz="2000" dirty="0"/>
              <a:t>, 2</a:t>
            </a:r>
            <a:r>
              <a:rPr lang="en-US" sz="2000" baseline="30000" dirty="0"/>
              <a:t>nd</a:t>
            </a:r>
            <a:r>
              <a:rPr lang="en-US" sz="2000" dirty="0"/>
              <a:t>: Matthias Wendt, Results (Y/N/A): 7/0/1]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67803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32D1B0-0D9C-432C-B428-AE7AFE9AEE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 4: </a:t>
            </a:r>
            <a:r>
              <a:rPr lang="en-GB" dirty="0" err="1"/>
              <a:t>TGbb</a:t>
            </a:r>
            <a:r>
              <a:rPr lang="en-GB" dirty="0"/>
              <a:t> Re-affirm CSD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165AC7-E4EC-4AE6-BDBA-F236DC880E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68842" y="1765390"/>
            <a:ext cx="11353800" cy="4710023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</a:rPr>
              <a:t>Move to reaffirm the </a:t>
            </a:r>
            <a:r>
              <a:rPr lang="en-US" dirty="0" err="1">
                <a:solidFill>
                  <a:schemeClr val="tx1"/>
                </a:solidFill>
              </a:rPr>
              <a:t>TGbb</a:t>
            </a:r>
            <a:r>
              <a:rPr lang="en-US" dirty="0">
                <a:solidFill>
                  <a:schemeClr val="tx1"/>
                </a:solidFill>
              </a:rPr>
              <a:t> CSD as contained in </a:t>
            </a:r>
            <a:r>
              <a:rPr lang="en-US" dirty="0">
                <a:solidFill>
                  <a:schemeClr val="tx1"/>
                </a:solidFill>
                <a:hlinkClick r:id="rId2"/>
              </a:rPr>
              <a:t>https://mentor.ieee.org/802.11/dcn/17/11-17-1603-09-00lc-a-csd-proposal-for-light-communications.docx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/>
              <a:t>Moved: Nikola Serafimovski on behalf of </a:t>
            </a:r>
            <a:r>
              <a:rPr lang="en-US" dirty="0" err="1"/>
              <a:t>TGbb</a:t>
            </a:r>
            <a:endParaRPr lang="en-US" dirty="0"/>
          </a:p>
          <a:p>
            <a:r>
              <a:rPr lang="en-US" dirty="0"/>
              <a:t>Second:</a:t>
            </a:r>
          </a:p>
          <a:p>
            <a:r>
              <a:rPr lang="en-US" dirty="0"/>
              <a:t>Result: Yes: xx, No: xx, Abstain: xx</a:t>
            </a:r>
          </a:p>
          <a:p>
            <a:r>
              <a:rPr lang="en-US" sz="2000" dirty="0"/>
              <a:t>[</a:t>
            </a:r>
            <a:r>
              <a:rPr lang="en-US" sz="2000" dirty="0" err="1"/>
              <a:t>TGbb</a:t>
            </a:r>
            <a:r>
              <a:rPr lang="en-US" sz="2000" dirty="0"/>
              <a:t>: Moved: Matthias Wendt, 2</a:t>
            </a:r>
            <a:r>
              <a:rPr lang="en-US" sz="2000" baseline="30000" dirty="0"/>
              <a:t>nd</a:t>
            </a:r>
            <a:r>
              <a:rPr lang="en-US" sz="2000" dirty="0"/>
              <a:t>: Marc </a:t>
            </a:r>
            <a:r>
              <a:rPr lang="en-US" sz="2000" dirty="0" err="1"/>
              <a:t>Emmelmann</a:t>
            </a:r>
            <a:r>
              <a:rPr lang="en-US" sz="2000" dirty="0"/>
              <a:t>, Results (Y/N/A): 8/0/0]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99994E4-5BFA-4B6A-9D45-0AE1EF202CD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41CA3664-C382-4611-8574-44FF980160CE}"/>
              </a:ext>
            </a:extLst>
          </p:cNvPr>
          <p:cNvSpPr>
            <a:spLocks noGrp="1"/>
          </p:cNvSpPr>
          <p:nvPr>
            <p:ph type="ftr" idx="14"/>
          </p:nvPr>
        </p:nvSpPr>
        <p:spPr>
          <a:xfrm>
            <a:off x="7143757" y="6475414"/>
            <a:ext cx="4246027" cy="180975"/>
          </a:xfrm>
        </p:spPr>
        <p:txBody>
          <a:bodyPr/>
          <a:lstStyle/>
          <a:p>
            <a:r>
              <a:rPr lang="en-GB" dirty="0"/>
              <a:t>Stephen McCann, Huawei</a:t>
            </a:r>
          </a:p>
        </p:txBody>
      </p:sp>
      <p:sp>
        <p:nvSpPr>
          <p:cNvPr id="7" name="Date Placeholder 5">
            <a:extLst>
              <a:ext uri="{FF2B5EF4-FFF2-40B4-BE49-F238E27FC236}">
                <a16:creationId xmlns:a16="http://schemas.microsoft.com/office/drawing/2014/main" id="{1CCDCC1A-F312-46EC-80D7-91AF8FBB11EE}"/>
              </a:ext>
            </a:extLst>
          </p:cNvPr>
          <p:cNvSpPr>
            <a:spLocks noGrp="1"/>
          </p:cNvSpPr>
          <p:nvPr>
            <p:ph type="dt" idx="15"/>
          </p:nvPr>
        </p:nvSpPr>
        <p:spPr>
          <a:xfrm>
            <a:off x="929217" y="333375"/>
            <a:ext cx="2499764" cy="273050"/>
          </a:xfrm>
        </p:spPr>
        <p:txBody>
          <a:bodyPr/>
          <a:lstStyle/>
          <a:p>
            <a:r>
              <a:rPr lang="en-US" dirty="0"/>
              <a:t>November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272469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0</TotalTime>
  <Words>815</Words>
  <Application>Microsoft Office PowerPoint</Application>
  <PresentationFormat>Widescreen</PresentationFormat>
  <Paragraphs>133</Paragraphs>
  <Slides>12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Times New Roman</vt:lpstr>
      <vt:lpstr>Office Theme</vt:lpstr>
      <vt:lpstr>Document</vt:lpstr>
      <vt:lpstr>802.11 November 2021 WG Motions</vt:lpstr>
      <vt:lpstr>Abstract</vt:lpstr>
      <vt:lpstr>MONDAY (November 08)</vt:lpstr>
      <vt:lpstr>Straw Poll: New Attendees</vt:lpstr>
      <vt:lpstr>TUESDAY (November 16) </vt:lpstr>
      <vt:lpstr>Motion 1: REVme Initial Letter Ballot</vt:lpstr>
      <vt:lpstr>Motion 2: TGaz Response to WFA</vt:lpstr>
      <vt:lpstr>Motion 3: TGbb Initial Letter Ballot</vt:lpstr>
      <vt:lpstr>Motion 4: TGbb Re-affirm CSD</vt:lpstr>
      <vt:lpstr>Motion 5: TGbb CAD approval</vt:lpstr>
      <vt:lpstr>Motion 6: TGbc Move D2.0 to IEEE Store</vt:lpstr>
      <vt:lpstr>Motion 7: TGbd Re-circulation Letter Ballot</vt:lpstr>
    </vt:vector>
  </TitlesOfParts>
  <Company>Huawei Technologies Co., Ltd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July 2021 WG Motions</dc:title>
  <dc:creator>Stephen McCann</dc:creator>
  <cp:keywords>11-21-0966r0</cp:keywords>
  <cp:lastModifiedBy>Stephen McCann</cp:lastModifiedBy>
  <cp:revision>979</cp:revision>
  <cp:lastPrinted>1601-01-01T00:00:00Z</cp:lastPrinted>
  <dcterms:created xsi:type="dcterms:W3CDTF">2018-05-10T16:45:22Z</dcterms:created>
  <dcterms:modified xsi:type="dcterms:W3CDTF">2021-11-16T09:57:14Z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2020-01-17 18:33:44Z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