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43" r:id="rId21"/>
    <p:sldId id="1151" r:id="rId22"/>
    <p:sldId id="1040" r:id="rId23"/>
    <p:sldId id="1178" r:id="rId24"/>
    <p:sldId id="1182" r:id="rId25"/>
    <p:sldId id="1183" r:id="rId26"/>
    <p:sldId id="1184" r:id="rId27"/>
    <p:sldId id="1185" r:id="rId28"/>
    <p:sldId id="1179" r:id="rId29"/>
    <p:sldId id="1180" r:id="rId30"/>
    <p:sldId id="1100" r:id="rId31"/>
    <p:sldId id="1181"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10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Oct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a:solidFill>
                  <a:schemeClr val="bg1">
                    <a:lumMod val="85000"/>
                  </a:schemeClr>
                </a:solidFill>
                <a:cs typeface="+mn-ea"/>
                <a:sym typeface="+mn-ea"/>
              </a:rPr>
              <a:t>Oct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marL="342900" indent="-342900" eaLnBrk="1" hangingPunct="1">
              <a:buFont typeface="Arial" panose="020B0604020202020204" pitchFamily="34" charset="0"/>
              <a:buChar char="•"/>
            </a:pPr>
            <a:r>
              <a:rPr lang="en-US" altLang="zh-CN" sz="2400" dirty="0">
                <a:solidFill>
                  <a:schemeClr val="bg1">
                    <a:lumMod val="85000"/>
                  </a:schemeClr>
                </a:solidFill>
                <a:cs typeface="+mn-ea"/>
                <a:sym typeface="+mn-ea"/>
              </a:rPr>
              <a:t>Oct 19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marL="342900" indent="-342900" eaLnBrk="1" hangingPunct="1">
              <a:buFont typeface="Arial" panose="020B0604020202020204" pitchFamily="34" charset="0"/>
              <a:buChar char="•"/>
            </a:pPr>
            <a:r>
              <a:rPr lang="en-US" altLang="zh-CN" sz="2400" strike="sngStrike" dirty="0">
                <a:solidFill>
                  <a:srgbClr val="FF0000"/>
                </a:solidFill>
                <a:cs typeface="+mn-ea"/>
                <a:sym typeface="+mn-ea"/>
              </a:rPr>
              <a:t>Oct 22</a:t>
            </a:r>
            <a:r>
              <a:rPr lang="en-US" altLang="zh-CN" sz="2400" strike="sngStrike" baseline="30000" dirty="0">
                <a:solidFill>
                  <a:srgbClr val="FF0000"/>
                </a:solidFill>
                <a:cs typeface="+mn-ea"/>
                <a:sym typeface="+mn-ea"/>
              </a:rPr>
              <a:t>nd</a:t>
            </a:r>
            <a:r>
              <a:rPr lang="en-US" altLang="zh-CN" sz="2400" strike="sngStrike" dirty="0">
                <a:solidFill>
                  <a:srgbClr val="FF0000"/>
                </a:solidFill>
                <a:cs typeface="+mn-ea"/>
                <a:sym typeface="+mn-ea"/>
              </a:rPr>
              <a:t>, 10:00am ~ 11:59am,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26</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(Daylight Time)</a:t>
            </a: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11:00am,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(Standard Time)</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17577725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11-21/1622r3, </a:t>
                      </a:r>
                      <a:r>
                        <a:rPr lang="en-US" altLang="zh-CN" sz="1200" baseline="0" dirty="0" smtClean="0">
                          <a:solidFill>
                            <a:srgbClr val="0070C0"/>
                          </a:solidFill>
                        </a:rPr>
                        <a:t>11-21/1623r0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11-21/1372r0</a:t>
            </a:r>
            <a:r>
              <a:rPr lang="en-US" altLang="zh-CN" sz="1600" dirty="0">
                <a:solidFill>
                  <a:srgbClr val="FFC00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a:t>
            </a:r>
            <a:r>
              <a:rPr lang="en-US" altLang="zh-CN" sz="1600" dirty="0" smtClean="0">
                <a:solidFill>
                  <a:srgbClr val="00B050"/>
                </a:solidFill>
                <a:latin typeface="Calibri" panose="020F0502020204030204" pitchFamily="34" charset="0"/>
                <a:cs typeface="Calibri" panose="020F0502020204030204" pitchFamily="34" charset="0"/>
              </a:rPr>
              <a:t>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11-21/1722, </a:t>
            </a:r>
            <a:r>
              <a:rPr lang="en-US" altLang="zh-CN" sz="1600" dirty="0">
                <a:solidFill>
                  <a:schemeClr val="tx2"/>
                </a:solidFill>
                <a:latin typeface="Calibri" panose="020F0502020204030204" pitchFamily="34" charset="0"/>
                <a:cs typeface="Calibri" panose="020F0502020204030204" pitchFamily="34" charset="0"/>
              </a:rPr>
              <a:t>lb254 comment resolution for 11bd d2.0 clause </a:t>
            </a:r>
            <a:r>
              <a:rPr lang="en-US" altLang="zh-CN" sz="1600" dirty="0" smtClean="0">
                <a:solidFill>
                  <a:schemeClr val="tx2"/>
                </a:solidFill>
                <a:latin typeface="Calibri" panose="020F0502020204030204" pitchFamily="34" charset="0"/>
                <a:cs typeface="Calibri" panose="020F0502020204030204" pitchFamily="34" charset="0"/>
              </a:rPr>
              <a:t>4, </a:t>
            </a:r>
            <a:r>
              <a:rPr lang="en-US" altLang="zh-CN" sz="1600" dirty="0">
                <a:solidFill>
                  <a:schemeClr val="tx2"/>
                </a:solidFill>
                <a:latin typeface="Calibri" panose="020F0502020204030204" pitchFamily="34" charset="0"/>
                <a:cs typeface="Calibri" panose="020F0502020204030204" pitchFamily="34" charset="0"/>
              </a:rPr>
              <a:t>Stephan Sand (DLR</a:t>
            </a:r>
            <a:r>
              <a:rPr lang="en-US" altLang="zh-CN" sz="1600" dirty="0" smtClean="0">
                <a:solidFill>
                  <a:schemeClr val="tx2"/>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11-21/1669r2, lb254-cr-clause-36-2, Bo Sun (ZTE)</a:t>
            </a:r>
            <a:endParaRPr lang="en-US" altLang="zh-CN" sz="1600" dirty="0">
              <a:solidFill>
                <a:schemeClr val="tx2"/>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Call </a:t>
            </a:r>
            <a:r>
              <a:rPr lang="en-US" altLang="zh-CN" sz="1600" dirty="0" smtClean="0">
                <a:solidFill>
                  <a:schemeClr val="tx2"/>
                </a:solidFill>
                <a:latin typeface="Calibri" panose="020F0502020204030204" pitchFamily="34" charset="0"/>
                <a:cs typeface="Calibri" panose="020F0502020204030204" pitchFamily="34" charset="0"/>
              </a:rPr>
              <a:t>for submissions</a:t>
            </a:r>
            <a:endParaRPr lang="en-US" altLang="zh-CN" sz="1600" dirty="0">
              <a:solidFill>
                <a:schemeClr val="tx2"/>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11-21/1530r1, </a:t>
            </a:r>
            <a:r>
              <a:rPr lang="en-US" altLang="zh-CN" sz="2400" dirty="0">
                <a:solidFill>
                  <a:srgbClr val="00B050"/>
                </a:solidFill>
                <a:latin typeface="Calibri" panose="020F0502020204030204" pitchFamily="34" charset="0"/>
                <a:cs typeface="Calibri" panose="020F0502020204030204" pitchFamily="34" charset="0"/>
              </a:rPr>
              <a:t>d2-0-cr-for-receive-specification, </a:t>
            </a:r>
            <a:r>
              <a:rPr lang="en-US" altLang="zh-CN" sz="2400" dirty="0" err="1">
                <a:solidFill>
                  <a:srgbClr val="00B050"/>
                </a:solidFill>
                <a:latin typeface="Calibri" panose="020F0502020204030204" pitchFamily="34" charset="0"/>
                <a:cs typeface="Calibri" panose="020F0502020204030204" pitchFamily="34" charset="0"/>
              </a:rPr>
              <a:t>Rui</a:t>
            </a:r>
            <a:r>
              <a:rPr lang="en-US" altLang="zh-CN" sz="2400" dirty="0">
                <a:solidFill>
                  <a:srgbClr val="00B050"/>
                </a:solidFill>
                <a:latin typeface="Calibri" panose="020F0502020204030204" pitchFamily="34" charset="0"/>
                <a:cs typeface="Calibri" panose="020F0502020204030204" pitchFamily="34" charset="0"/>
              </a:rPr>
              <a:t> Cao (</a:t>
            </a:r>
            <a:r>
              <a:rPr lang="en-US" altLang="zh-CN" sz="2400" dirty="0" smtClean="0">
                <a:solidFill>
                  <a:srgbClr val="00B050"/>
                </a:solidFill>
                <a:latin typeface="Calibri" panose="020F0502020204030204" pitchFamily="34" charset="0"/>
                <a:cs typeface="Calibri" panose="020F0502020204030204" pitchFamily="34" charset="0"/>
              </a:rPr>
              <a:t>NXP)</a:t>
            </a:r>
            <a:endParaRPr lang="en-US" altLang="zh-CN" sz="2400" dirty="0">
              <a:solidFill>
                <a:srgbClr val="00B050"/>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Editor comment resolution update, </a:t>
            </a:r>
            <a:r>
              <a:rPr lang="en-US" altLang="zh-CN" sz="2400" dirty="0" err="1" smtClean="0">
                <a:solidFill>
                  <a:srgbClr val="00B050"/>
                </a:solidFill>
                <a:latin typeface="Calibri" panose="020F0502020204030204" pitchFamily="34" charset="0"/>
                <a:cs typeface="Calibri" panose="020F0502020204030204" pitchFamily="34" charset="0"/>
              </a:rPr>
              <a:t>Yujin</a:t>
            </a:r>
            <a:r>
              <a:rPr lang="en-US" altLang="zh-CN" sz="2400" dirty="0" smtClean="0">
                <a:solidFill>
                  <a:srgbClr val="00B050"/>
                </a:solidFill>
                <a:latin typeface="Calibri" panose="020F0502020204030204" pitchFamily="34" charset="0"/>
                <a:cs typeface="Calibri" panose="020F0502020204030204" pitchFamily="34" charset="0"/>
              </a:rPr>
              <a:t> Noh (</a:t>
            </a:r>
            <a:r>
              <a:rPr lang="en-US" altLang="zh-CN" sz="2400" dirty="0" err="1" smtClean="0">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11-21/1669</a:t>
            </a:r>
            <a:r>
              <a:rPr lang="en-US" altLang="zh-CN" sz="2400" dirty="0">
                <a:solidFill>
                  <a:srgbClr val="00B050"/>
                </a:solidFill>
                <a:latin typeface="Calibri" panose="020F0502020204030204" pitchFamily="34" charset="0"/>
                <a:cs typeface="Calibri" panose="020F0502020204030204" pitchFamily="34" charset="0"/>
              </a:rPr>
              <a:t>, lb254-cr-clause-36-2, Bo Sun (ZTE</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11-21/1434, Some clause B4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11-21/1435, Some clause 31.2 and clause 31.2.1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a:t>
            </a:r>
            <a:r>
              <a:rPr lang="en-US" altLang="zh-CN" sz="2400" dirty="0">
                <a:solidFill>
                  <a:srgbClr val="00B050"/>
                </a:solidFill>
                <a:latin typeface="Calibri" panose="020F0502020204030204" pitchFamily="34" charset="0"/>
                <a:cs typeface="Calibri" panose="020F0502020204030204" pitchFamily="34" charset="0"/>
              </a:rPr>
              <a:t>,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smtClean="0"/>
              <a:t>ITU-T CITS liaison discussion (11-21/1564r0) [</a:t>
            </a:r>
            <a:r>
              <a:rPr lang="en-US" altLang="en-GB" dirty="0" err="1" smtClean="0"/>
              <a:t>tbc</a:t>
            </a:r>
            <a:r>
              <a:rPr lang="en-US" altLang="en-GB" dirty="0" smtClean="0"/>
              <a:t>]</a:t>
            </a:r>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19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11-21/1530r1)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11-21/1530r1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2199, 2272, 2273, 2274, 2110, 2275, 2276, 2201, 2278, 2011, 2202, 2279, 2280, </a:t>
            </a:r>
            <a:r>
              <a:rPr lang="en-GB" altLang="zh-CN" sz="2100" dirty="0" smtClean="0">
                <a:latin typeface="Calibri" panose="020F0502020204030204" pitchFamily="34" charset="0"/>
                <a:cs typeface="Calibri" panose="020F0502020204030204" pitchFamily="34" charset="0"/>
              </a:rPr>
              <a:t>2112, and 2113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11-21/1669, lb254-cr-clause-36-2, Bo Sun (ZTE)</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11-21/1434, Some clause B4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11-21/1435, Some clause 31.2 and clause 31.2.1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latin typeface="Calibri" panose="020F0502020204030204" pitchFamily="34" charset="0"/>
                <a:cs typeface="Calibri" panose="020F0502020204030204" pitchFamily="34" charset="0"/>
              </a:rPr>
              <a:t>Discussion of NGV PPDU duration/Maximum NGV MPDU issue</a:t>
            </a:r>
          </a:p>
          <a:p>
            <a:pPr algn="just" eaLnBrk="0" hangingPunct="0">
              <a:defRPr/>
            </a:pPr>
            <a:r>
              <a:rPr lang="en-US" altLang="en-GB" dirty="0" smtClean="0"/>
              <a:t>ITU-T </a:t>
            </a:r>
            <a:r>
              <a:rPr lang="en-US" altLang="en-GB" dirty="0"/>
              <a:t>CITS liaison discussion (11-21/1564r0) </a:t>
            </a:r>
            <a:r>
              <a:rPr lang="en-US" altLang="en-GB" dirty="0" smtClean="0"/>
              <a:t>[continue]</a:t>
            </a:r>
            <a:endParaRPr lang="en-US" altLang="en-GB" dirty="0"/>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22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1916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11-21/1669r1)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11-21/1669r1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2026, 2027, 2028, 2063, 2084, 2085, 2086, 2087, 2088, 2092, 2093, 2122, 2157, 2158, 2159, 2174, 2175, 2177, 2178, </a:t>
            </a:r>
            <a:r>
              <a:rPr lang="en-US" altLang="zh-CN" sz="2100" dirty="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2227</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88765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11-21/1434r1)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11-21/1434r1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2206</a:t>
            </a:r>
            <a:r>
              <a:rPr lang="en-US" altLang="zh-CN" sz="2100" dirty="0">
                <a:latin typeface="Calibri" panose="020F0502020204030204" pitchFamily="34" charset="0"/>
                <a:cs typeface="Calibri" panose="020F0502020204030204" pitchFamily="34" charset="0"/>
              </a:rPr>
              <a:t>, 2207, 2208, 2209, and 2210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35801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11-21/1435r1)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11-21/1435r1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2264, and </a:t>
            </a:r>
            <a:r>
              <a:rPr lang="en-US" altLang="zh-CN" sz="2100" dirty="0" smtClean="0">
                <a:latin typeface="Calibri" panose="020F0502020204030204" pitchFamily="34" charset="0"/>
                <a:cs typeface="Calibri" panose="020F0502020204030204" pitchFamily="34" charset="0"/>
              </a:rPr>
              <a:t>2265</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6671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dirty="0">
                <a:latin typeface="Calibri" panose="020F0502020204030204" pitchFamily="34" charset="0"/>
                <a:cs typeface="Calibri" panose="020F0502020204030204" pitchFamily="34" charset="0"/>
              </a:rPr>
              <a:t>Discussion of NGV PPDU duration/Maximum NGV MPDU </a:t>
            </a:r>
            <a:r>
              <a:rPr lang="en-US" altLang="zh-CN" dirty="0" smtClean="0">
                <a:latin typeface="Calibri" panose="020F0502020204030204" pitchFamily="34" charset="0"/>
                <a:cs typeface="Calibri" panose="020F0502020204030204" pitchFamily="34" charset="0"/>
              </a:rPr>
              <a:t>issue</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
        <p:nvSpPr>
          <p:cNvPr id="7" name="Rectangle 1"/>
          <p:cNvSpPr>
            <a:spLocks noGrp="1" noChangeArrowheads="1"/>
          </p:cNvSpPr>
          <p:nvPr>
            <p:ph idx="1"/>
          </p:nvPr>
        </p:nvSpPr>
        <p:spPr bwMode="auto">
          <a:xfrm>
            <a:off x="909175" y="1517337"/>
            <a:ext cx="10276589" cy="36933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zh-CN" dirty="0" smtClean="0">
                <a:solidFill>
                  <a:srgbClr val="000000"/>
                </a:solidFill>
                <a:latin typeface="Calibri" panose="020F0502020204030204" pitchFamily="34" charset="0"/>
                <a:cs typeface="Calibri" panose="020F0502020204030204" pitchFamily="34" charset="0"/>
              </a:rPr>
              <a:t>Approach A:</a:t>
            </a:r>
            <a:r>
              <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a:t>
            </a: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Use the specified 10 968 microseconds max PPDU duration, for all requirement/descriptions. Note, this will hide the “actual” requirements if the “actual” max PPDU is smaller.</a:t>
            </a:r>
            <a:r>
              <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This</a:t>
            </a:r>
            <a:r>
              <a:rPr kumimoji="0" lang="en-US" altLang="zh-CN" b="1" i="0" u="none" strike="noStrike" cap="none" normalizeH="0" dirty="0" smtClean="0">
                <a:ln>
                  <a:noFill/>
                </a:ln>
                <a:solidFill>
                  <a:srgbClr val="000000"/>
                </a:solidFill>
                <a:effectLst/>
                <a:latin typeface="Calibri" panose="020F0502020204030204" pitchFamily="34" charset="0"/>
                <a:cs typeface="Calibri" panose="020F0502020204030204" pitchFamily="34" charset="0"/>
              </a:rPr>
              <a:t> will also include a note for the cases that regulatory domains require a shorter duration.</a:t>
            </a:r>
            <a:endParaRPr kumimoji="0" lang="zh-CN" altLang="zh-CN"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OR</a:t>
            </a:r>
            <a:endParaRPr kumimoji="0" lang="zh-CN" altLang="zh-CN"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dirty="0" smtClean="0">
                <a:solidFill>
                  <a:srgbClr val="000000"/>
                </a:solidFill>
                <a:latin typeface="Calibri" panose="020F0502020204030204" pitchFamily="34" charset="0"/>
                <a:cs typeface="Calibri" panose="020F0502020204030204" pitchFamily="34" charset="0"/>
              </a:rPr>
              <a:t>Approach B:</a:t>
            </a: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Allow the requirements/descriptions to be based on the “actual” max PPDU duration of the device (as required by regulations and the device capability).</a:t>
            </a:r>
            <a:b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b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e.g., This approach will need to specify the maximum MPDU size as a function of the max PPDU.</a:t>
            </a: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Approach A: 5 + 1 ( 1 vote in chat window)</a:t>
            </a: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Approach B: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Abstain: 4</a:t>
            </a:r>
            <a:endParaRPr kumimoji="0" lang="zh-CN" altLang="zh-CN"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180122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2021 (Cancelled)</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Oct 26</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solidFill>
                  <a:schemeClr val="tx2"/>
                </a:solidFill>
                <a:latin typeface="Calibri" panose="020F0502020204030204" pitchFamily="34" charset="0"/>
                <a:cs typeface="Calibri" panose="020F0502020204030204" pitchFamily="34" charset="0"/>
              </a:rPr>
              <a:t>Comment resolution for CID 2277, </a:t>
            </a:r>
            <a:r>
              <a:rPr lang="en-US" altLang="zh-CN" sz="2400" dirty="0" err="1" smtClean="0">
                <a:solidFill>
                  <a:schemeClr val="tx2"/>
                </a:solidFill>
                <a:latin typeface="Calibri" panose="020F0502020204030204" pitchFamily="34" charset="0"/>
                <a:cs typeface="Calibri" panose="020F0502020204030204" pitchFamily="34" charset="0"/>
              </a:rPr>
              <a:t>Yujin</a:t>
            </a:r>
            <a:r>
              <a:rPr lang="en-US" altLang="zh-CN" sz="2400" dirty="0" smtClean="0">
                <a:solidFill>
                  <a:schemeClr val="tx2"/>
                </a:solidFill>
                <a:latin typeface="Calibri" panose="020F0502020204030204" pitchFamily="34" charset="0"/>
                <a:cs typeface="Calibri" panose="020F0502020204030204" pitchFamily="34" charset="0"/>
              </a:rPr>
              <a:t> Noh (</a:t>
            </a:r>
            <a:r>
              <a:rPr lang="en-US" altLang="zh-CN" sz="2400" dirty="0" err="1" smtClean="0">
                <a:solidFill>
                  <a:schemeClr val="tx2"/>
                </a:solidFill>
                <a:latin typeface="Calibri" panose="020F0502020204030204" pitchFamily="34" charset="0"/>
                <a:cs typeface="Calibri" panose="020F0502020204030204" pitchFamily="34" charset="0"/>
              </a:rPr>
              <a:t>Senscomm</a:t>
            </a:r>
            <a:r>
              <a:rPr lang="en-US" altLang="zh-CN" sz="2400" dirty="0" smtClean="0">
                <a:solidFill>
                  <a:schemeClr val="tx2"/>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smtClean="0">
                <a:solidFill>
                  <a:schemeClr val="tx2"/>
                </a:solidFill>
                <a:latin typeface="Calibri" panose="020F0502020204030204" pitchFamily="34" charset="0"/>
                <a:cs typeface="Calibri" panose="020F0502020204030204" pitchFamily="34" charset="0"/>
              </a:rPr>
              <a:t>11-21/1721r1, </a:t>
            </a:r>
            <a:r>
              <a:rPr lang="en-US" altLang="zh-CN" sz="2400" dirty="0">
                <a:solidFill>
                  <a:schemeClr val="tx2"/>
                </a:solidFill>
                <a:latin typeface="Calibri" panose="020F0502020204030204" pitchFamily="34" charset="0"/>
                <a:cs typeface="Calibri" panose="020F0502020204030204" pitchFamily="34" charset="0"/>
              </a:rPr>
              <a:t>lb254 comment resolution for 11bd d2.0 clause 31.4 and 31.5, Stephan Sand (DLR)</a:t>
            </a:r>
          </a:p>
          <a:p>
            <a:pPr marL="800100" lvl="1" indent="-342900" algn="just">
              <a:buFontTx/>
              <a:buChar char="•"/>
              <a:defRPr/>
            </a:pPr>
            <a:r>
              <a:rPr lang="en-US" altLang="zh-CN" sz="2400" dirty="0" smtClean="0">
                <a:solidFill>
                  <a:schemeClr val="tx2"/>
                </a:solidFill>
                <a:latin typeface="Calibri" panose="020F0502020204030204" pitchFamily="34" charset="0"/>
                <a:cs typeface="Calibri" panose="020F0502020204030204" pitchFamily="34" charset="0"/>
              </a:rPr>
              <a:t>11-21/1722r0, </a:t>
            </a:r>
            <a:r>
              <a:rPr lang="en-US" altLang="zh-CN" sz="2400" dirty="0">
                <a:solidFill>
                  <a:schemeClr val="tx2"/>
                </a:solidFill>
                <a:latin typeface="Calibri" panose="020F0502020204030204" pitchFamily="34" charset="0"/>
                <a:cs typeface="Calibri" panose="020F0502020204030204" pitchFamily="34" charset="0"/>
              </a:rPr>
              <a:t>lb254 comment resolution for 11bd d2.0 clause 4, Stephan Sand (DLR)</a:t>
            </a:r>
          </a:p>
          <a:p>
            <a:pPr marL="800100" lvl="1" indent="-342900" algn="just">
              <a:buFontTx/>
              <a:buChar char="•"/>
              <a:defRPr/>
            </a:pPr>
            <a:r>
              <a:rPr lang="en-US" altLang="zh-CN" sz="2400" dirty="0">
                <a:solidFill>
                  <a:schemeClr val="tx2"/>
                </a:solidFill>
                <a:latin typeface="Calibri" panose="020F0502020204030204" pitchFamily="34" charset="0"/>
                <a:cs typeface="Calibri" panose="020F0502020204030204" pitchFamily="34" charset="0"/>
              </a:rPr>
              <a:t>11-21/1669r2, lb254-cr-clause-36-2, Bo Sun (ZTE)</a:t>
            </a:r>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Nov 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105030</TotalTime>
  <Words>2542</Words>
  <Application>Microsoft Office PowerPoint</Application>
  <PresentationFormat>宽屏</PresentationFormat>
  <Paragraphs>426</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Oct 2021</vt:lpstr>
      <vt:lpstr>TGbd Documents Update</vt:lpstr>
      <vt:lpstr>Current TGbd Timeline</vt:lpstr>
      <vt:lpstr>Submission List (Call for submissions)</vt:lpstr>
      <vt:lpstr>IEEE 802.11 TGbd Teleconference</vt:lpstr>
      <vt:lpstr>PowerPoint 演示文稿</vt:lpstr>
      <vt:lpstr>SP #1 (CR, 11-21/1530r1)</vt:lpstr>
      <vt:lpstr>IEEE 802.11 TGbd Teleconference</vt:lpstr>
      <vt:lpstr>PowerPoint 演示文稿</vt:lpstr>
      <vt:lpstr>SP #1 (CR, 11-21/1669r1)</vt:lpstr>
      <vt:lpstr>SP #2 (CR, 11-21/1434r1)</vt:lpstr>
      <vt:lpstr>SP #3 (CR, 11-21/1435r1)</vt:lpstr>
      <vt:lpstr>Discussion of NGV PPDU duration/Maximum NGV MPDU issue</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5181</cp:revision>
  <cp:lastPrinted>2014-11-04T15:04:00Z</cp:lastPrinted>
  <dcterms:created xsi:type="dcterms:W3CDTF">2007-04-17T18:10:00Z</dcterms:created>
  <dcterms:modified xsi:type="dcterms:W3CDTF">2021-10-25T14:26:43Z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