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43" r:id="rId21"/>
    <p:sldId id="1151" r:id="rId22"/>
    <p:sldId id="1040" r:id="rId23"/>
    <p:sldId id="1178" r:id="rId24"/>
    <p:sldId id="1179" r:id="rId25"/>
    <p:sldId id="1180" r:id="rId26"/>
    <p:sldId id="1100" r:id="rId27"/>
    <p:sldId id="1181"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5405"/>
  </p:normalViewPr>
  <p:slideViewPr>
    <p:cSldViewPr showGuides="1">
      <p:cViewPr varScale="1">
        <p:scale>
          <a:sx n="70" d="100"/>
          <a:sy n="70" d="100"/>
        </p:scale>
        <p:origin x="56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Oct</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2021-10-02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6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Oct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400" dirty="0">
                <a:solidFill>
                  <a:srgbClr val="00B050"/>
                </a:solidFill>
                <a:cs typeface="+mn-ea"/>
                <a:sym typeface="+mn-ea"/>
              </a:rPr>
              <a:t>Oct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Oct 19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Oct 22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Oct 26</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Nov 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(Daylight Time)</a:t>
            </a:r>
          </a:p>
          <a:p>
            <a:pPr marL="342900" indent="-342900" eaLnBrk="1" hangingPunct="1">
              <a:buFont typeface="Arial" panose="020B0604020202020204" pitchFamily="34" charset="0"/>
              <a:buChar char="•"/>
            </a:pPr>
            <a:r>
              <a:rPr lang="en-US" altLang="zh-CN" sz="2400" dirty="0">
                <a:solidFill>
                  <a:srgbClr val="00B050"/>
                </a:solidFill>
                <a:cs typeface="+mn-ea"/>
                <a:sym typeface="+mn-ea"/>
              </a:rPr>
              <a:t>Nov 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11:00am,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(Standard Time)</a:t>
            </a: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951490320"/>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a:t>
                      </a:r>
                      <a:r>
                        <a:rPr lang="en-US" altLang="zh-CN" sz="1200" baseline="0" dirty="0" smtClean="0">
                          <a:solidFill>
                            <a:srgbClr val="0070C0"/>
                          </a:solidFill>
                        </a:rPr>
                        <a:t>11-21/1622r0, 11-21/1623r0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a:t>
                      </a:r>
                      <a:r>
                        <a:rPr lang="en-US" altLang="zh-CN" sz="1200" baseline="0" dirty="0" smtClean="0">
                          <a:solidFill>
                            <a:srgbClr val="0070C0"/>
                          </a:solidFill>
                          <a:sym typeface="+mn-ea"/>
                        </a:rPr>
                        <a:t>11-21/1544r0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11-19/2045r13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11-21/1296r3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u="sng" kern="0" dirty="0" smtClean="0">
                <a:solidFill>
                  <a:schemeClr val="tx1"/>
                </a:solidFill>
                <a:cs typeface="+mn-ea"/>
                <a:sym typeface="Wingdings" panose="05000000000000000000" pitchFamily="2" charset="2"/>
              </a:rPr>
              <a:t>Nov 1 to Nov 30, 2021</a:t>
            </a:r>
            <a:endParaRPr lang="en-US" altLang="en-US" sz="2000" u="sng"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11-21/1372r0</a:t>
            </a:r>
            <a:r>
              <a:rPr lang="en-US" altLang="zh-CN" sz="1600" dirty="0">
                <a:solidFill>
                  <a:srgbClr val="FFC000"/>
                </a:solidFill>
                <a:latin typeface="Calibri" panose="020F0502020204030204" pitchFamily="34" charset="0"/>
                <a:cs typeface="Calibri" panose="020F0502020204030204" pitchFamily="34" charset="0"/>
              </a:rPr>
              <a:t>,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11-21/1482, D2.0 CR clause 6 and 11 related to DMG and MLME, Hiroyuki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11-21/1530, d2-0-cr-for-receive-specification,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11-21/1669, lb254-cr-clause-36-2, Bo Sun (ZTE)</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2"/>
                </a:solidFill>
                <a:latin typeface="Calibri" panose="020F0502020204030204" pitchFamily="34" charset="0"/>
                <a:cs typeface="Calibri" panose="020F0502020204030204" pitchFamily="34" charset="0"/>
              </a:rPr>
              <a:t>Call for submissions</a:t>
            </a:r>
            <a:endParaRPr lang="en-US" altLang="zh-CN" sz="1600" dirty="0">
              <a:solidFill>
                <a:schemeClr val="tx2"/>
              </a:solidFill>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smtClean="0">
                <a:latin typeface="Calibri" panose="020F0502020204030204" pitchFamily="34" charset="0"/>
                <a:cs typeface="Calibri" panose="020F0502020204030204" pitchFamily="34" charset="0"/>
              </a:rPr>
              <a:t>11-21/1530r1, </a:t>
            </a:r>
            <a:r>
              <a:rPr lang="en-US" altLang="zh-CN" sz="2400" dirty="0">
                <a:latin typeface="Calibri" panose="020F0502020204030204" pitchFamily="34" charset="0"/>
                <a:cs typeface="Calibri" panose="020F0502020204030204" pitchFamily="34" charset="0"/>
              </a:rPr>
              <a:t>d2-0-cr-for-receive-specification, </a:t>
            </a:r>
            <a:r>
              <a:rPr lang="en-US" altLang="zh-CN" sz="2400" dirty="0" err="1">
                <a:latin typeface="Calibri" panose="020F0502020204030204" pitchFamily="34" charset="0"/>
                <a:cs typeface="Calibri" panose="020F0502020204030204" pitchFamily="34" charset="0"/>
              </a:rPr>
              <a:t>Rui</a:t>
            </a:r>
            <a:r>
              <a:rPr lang="en-US" altLang="zh-CN" sz="2400" dirty="0">
                <a:latin typeface="Calibri" panose="020F0502020204030204" pitchFamily="34" charset="0"/>
                <a:cs typeface="Calibri" panose="020F0502020204030204" pitchFamily="34" charset="0"/>
              </a:rPr>
              <a:t> Cao (</a:t>
            </a:r>
            <a:r>
              <a:rPr lang="en-US" altLang="zh-CN" sz="2400" dirty="0" smtClean="0">
                <a:latin typeface="Calibri" panose="020F0502020204030204" pitchFamily="34" charset="0"/>
                <a:cs typeface="Calibri" panose="020F0502020204030204" pitchFamily="34" charset="0"/>
              </a:rPr>
              <a:t>NXP)</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11-21/1669, lb254-cr-clause-36-2, Bo Sun (ZTE)</a:t>
            </a: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smtClean="0"/>
              <a:t>ITU-T CITS liaison discussion (11-21/1564r0)</a:t>
            </a:r>
          </a:p>
          <a:p>
            <a:pPr algn="just" eaLnBrk="0" hangingPunct="0">
              <a:defRPr/>
            </a:pPr>
            <a:r>
              <a:rPr lang="en-US" altLang="en-GB" dirty="0" smtClean="0"/>
              <a:t>Any </a:t>
            </a:r>
            <a:r>
              <a:rPr lang="en-US" altLang="en-GB" dirty="0"/>
              <a:t>other business?</a:t>
            </a:r>
          </a:p>
          <a:p>
            <a:pPr algn="just" eaLnBrk="0" hangingPunct="0">
              <a:defRPr/>
            </a:pPr>
            <a:r>
              <a:rPr lang="en-US" altLang="en-GB" dirty="0" smtClean="0"/>
              <a:t>Next </a:t>
            </a:r>
            <a:r>
              <a:rPr lang="en-US" altLang="en-GB" dirty="0"/>
              <a:t>teleconference on </a:t>
            </a:r>
            <a:r>
              <a:rPr lang="en-US" altLang="en-GB" dirty="0" smtClean="0"/>
              <a:t>Oct 19</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11-21/1530r1)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11-21/1530r1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2199, 2272, 2273, 2274, 2110, 2275, 2276, 2201, 2278, 2011, 2202, 2279, 2280, 2112, </a:t>
            </a:r>
            <a:r>
              <a:rPr lang="en-GB" altLang="zh-CN" sz="2100" dirty="0" smtClean="0">
                <a:latin typeface="Calibri" panose="020F0502020204030204" pitchFamily="34" charset="0"/>
                <a:cs typeface="Calibri" panose="020F0502020204030204" pitchFamily="34" charset="0"/>
              </a:rPr>
              <a:t>2113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Oct 22</a:t>
            </a:r>
            <a:r>
              <a:rPr lang="en-US" altLang="en-GB" baseline="30000" dirty="0" smtClean="0"/>
              <a:t>nd</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19164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22</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19972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Oct 26</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2369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Nov 2</a:t>
            </a:r>
            <a:r>
              <a:rPr lang="en-US" altLang="en-GB" baseline="30000" dirty="0" smtClean="0"/>
              <a:t>nd</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95829</TotalTime>
  <Words>2167</Words>
  <Application>Microsoft Office PowerPoint</Application>
  <PresentationFormat>宽屏</PresentationFormat>
  <Paragraphs>368</Paragraphs>
  <Slides>27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Oct 2021</vt:lpstr>
      <vt:lpstr>TGbd Documents Update</vt:lpstr>
      <vt:lpstr>Current TGbd Timeline</vt:lpstr>
      <vt:lpstr>Submission List (Call for submissions)</vt:lpstr>
      <vt:lpstr>IEEE 802.11 TGbd Teleconference</vt:lpstr>
      <vt:lpstr>PowerPoint 演示文稿</vt:lpstr>
      <vt:lpstr>SP #1 (CR, 11-21/1530r1)</vt:lpstr>
      <vt:lpstr>IEEE 802.11 TGbd Teleconference</vt:lpstr>
      <vt:lpstr>PowerPoint 演示文稿</vt:lpstr>
      <vt:lpstr>IEEE 802.11 TGbd Teleconference</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5158</cp:revision>
  <cp:lastPrinted>2014-11-04T15:04:00Z</cp:lastPrinted>
  <dcterms:created xsi:type="dcterms:W3CDTF">2007-04-17T18:10:00Z</dcterms:created>
  <dcterms:modified xsi:type="dcterms:W3CDTF">2021-10-11T07:15:26Z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