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520" r:id="rId13"/>
    <p:sldId id="486" r:id="rId14"/>
    <p:sldId id="283" r:id="rId15"/>
    <p:sldId id="519" r:id="rId16"/>
    <p:sldId id="511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4D7238-3A98-4B72-947F-D33E31CD381D}" v="2" dt="2021-11-16T12:36:49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9701" autoAdjust="0"/>
  </p:normalViewPr>
  <p:slideViewPr>
    <p:cSldViewPr>
      <p:cViewPr>
        <p:scale>
          <a:sx n="80" d="100"/>
          <a:sy n="80" d="100"/>
        </p:scale>
        <p:origin x="31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DA4D7238-3A98-4B72-947F-D33E31CD381D}"/>
    <pc:docChg chg="custSel modSld modMainMaster">
      <pc:chgData name="Jon Rosdahl" userId="2820f357-2dd4-4127-8713-e0bfde0fd756" providerId="ADAL" clId="{DA4D7238-3A98-4B72-947F-D33E31CD381D}" dt="2021-11-16T14:35:42.885" v="138" actId="20577"/>
      <pc:docMkLst>
        <pc:docMk/>
      </pc:docMkLst>
      <pc:sldChg chg="modSp mod">
        <pc:chgData name="Jon Rosdahl" userId="2820f357-2dd4-4127-8713-e0bfde0fd756" providerId="ADAL" clId="{DA4D7238-3A98-4B72-947F-D33E31CD381D}" dt="2021-11-16T12:37:07.160" v="5" actId="6549"/>
        <pc:sldMkLst>
          <pc:docMk/>
          <pc:sldMk cId="0" sldId="256"/>
        </pc:sldMkLst>
        <pc:spChg chg="mod">
          <ac:chgData name="Jon Rosdahl" userId="2820f357-2dd4-4127-8713-e0bfde0fd756" providerId="ADAL" clId="{DA4D7238-3A98-4B72-947F-D33E31CD381D}" dt="2021-11-16T12:37:07.160" v="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DA4D7238-3A98-4B72-947F-D33E31CD381D}" dt="2021-11-16T14:35:42.885" v="138" actId="20577"/>
        <pc:sldMkLst>
          <pc:docMk/>
          <pc:sldMk cId="1285106033" sldId="519"/>
        </pc:sldMkLst>
        <pc:spChg chg="mod">
          <ac:chgData name="Jon Rosdahl" userId="2820f357-2dd4-4127-8713-e0bfde0fd756" providerId="ADAL" clId="{DA4D7238-3A98-4B72-947F-D33E31CD381D}" dt="2021-11-16T14:35:42.885" v="138" actId="20577"/>
          <ac:spMkLst>
            <pc:docMk/>
            <pc:sldMk cId="1285106033" sldId="519"/>
            <ac:spMk id="8" creationId="{7B8A0CA0-9C1E-4722-82B0-EF1FBB7A6360}"/>
          </ac:spMkLst>
        </pc:spChg>
      </pc:sldChg>
      <pc:sldMasterChg chg="modSp mod">
        <pc:chgData name="Jon Rosdahl" userId="2820f357-2dd4-4127-8713-e0bfde0fd756" providerId="ADAL" clId="{DA4D7238-3A98-4B72-947F-D33E31CD381D}" dt="2021-11-16T12:36:59.831" v="1" actId="20577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DA4D7238-3A98-4B72-947F-D33E31CD381D}" dt="2021-11-16T12:36:59.831" v="1" actId="20577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802.11-21/1621r1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802.11-21/1621r1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802.11-21/1621r1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Mar – Go/</a:t>
            </a:r>
            <a:r>
              <a:rPr lang="en-US" dirty="0" err="1"/>
              <a:t>NoGo</a:t>
            </a:r>
            <a:r>
              <a:rPr lang="en-US" dirty="0"/>
              <a:t> decision on Dec 7,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July – Go/</a:t>
            </a:r>
            <a:r>
              <a:rPr lang="en-US" sz="1200" dirty="0" err="1"/>
              <a:t>NoGo</a:t>
            </a:r>
            <a:r>
              <a:rPr lang="en-US" sz="1200" dirty="0"/>
              <a:t> decision on March 19,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802.11-21/1621r1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11-21-1621r1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3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25-10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sp7200043/attendance-log?p=3667300005&amp;t=47200043" TargetMode="External"/><Relationship Id="rId2" Type="http://schemas.openxmlformats.org/officeDocument/2006/relationships/hyperlink" Target="https://imat.ieee.org/sp7200043/attendance-groups?p=36673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</a:t>
            </a:r>
            <a:r>
              <a:rPr lang="en-US" b="0"/>
              <a:t>Report – November 2021 </a:t>
            </a:r>
            <a:r>
              <a:rPr lang="en-US" b="0" dirty="0"/>
              <a:t>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November 16,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1. If the 2022 March Plenary Session is held in Orlando, Florida as an in-person only session, will you attend?</a:t>
            </a:r>
          </a:p>
          <a:p>
            <a:pPr lvl="2"/>
            <a:r>
              <a:rPr lang="en-US" sz="2000" dirty="0"/>
              <a:t>Yes – 89</a:t>
            </a:r>
          </a:p>
          <a:p>
            <a:pPr lvl="2"/>
            <a:r>
              <a:rPr lang="en-US" sz="2000" dirty="0"/>
              <a:t>No – 109   </a:t>
            </a:r>
          </a:p>
          <a:p>
            <a:pPr lvl="2"/>
            <a:r>
              <a:rPr lang="en-US" sz="2000" dirty="0"/>
              <a:t>No response - 67</a:t>
            </a:r>
          </a:p>
          <a:p>
            <a:r>
              <a:rPr lang="en-US" dirty="0"/>
              <a:t>2. If the 2022 March Plenary Session is held in Orlando, Florida as a mixed-mode session, will you attend:</a:t>
            </a:r>
          </a:p>
          <a:p>
            <a:pPr lvl="2"/>
            <a:r>
              <a:rPr lang="en-US" sz="2000" dirty="0"/>
              <a:t>75 Attend In-person</a:t>
            </a:r>
          </a:p>
          <a:p>
            <a:pPr lvl="2"/>
            <a:r>
              <a:rPr lang="en-US" sz="2000" dirty="0"/>
              <a:t>121 Attend Virtually (remotely)</a:t>
            </a:r>
          </a:p>
          <a:p>
            <a:pPr lvl="2"/>
            <a:r>
              <a:rPr lang="en-US" sz="2000" dirty="0"/>
              <a:t>4 Will not attend plenary </a:t>
            </a:r>
            <a:r>
              <a:rPr lang="en-US" sz="2400" dirty="0"/>
              <a:t>		</a:t>
            </a:r>
          </a:p>
          <a:p>
            <a:r>
              <a:rPr lang="en-US" sz="1800" b="0" dirty="0"/>
              <a:t>                65 no response.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2022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2022 – Jan 14-27 – 802W Electronic Interim </a:t>
            </a:r>
          </a:p>
          <a:p>
            <a:r>
              <a:rPr lang="en-US" sz="2000" dirty="0"/>
              <a:t>2022 – Mar 13-19 – </a:t>
            </a:r>
            <a:r>
              <a:rPr lang="es-ES" sz="2000" dirty="0"/>
              <a:t>Hilton Orlando Lake Buena Vista, Orlando, FL, </a:t>
            </a:r>
            <a:r>
              <a:rPr lang="en-US" sz="2000" dirty="0"/>
              <a:t>United States</a:t>
            </a:r>
          </a:p>
          <a:p>
            <a:r>
              <a:rPr lang="en-US" sz="2000" dirty="0"/>
              <a:t>2022 – May 8-13  – Warsaw Marriott, Warsaw, Poland</a:t>
            </a:r>
          </a:p>
          <a:p>
            <a:r>
              <a:rPr lang="en-US" sz="2000" dirty="0"/>
              <a:t>2022 – July 10-15 – Sheraton Le Centre Montreal, Montreal, Quebec, Canada</a:t>
            </a:r>
          </a:p>
          <a:p>
            <a:r>
              <a:rPr lang="en-US" sz="2000" dirty="0"/>
              <a:t>2022 – Sept 11-16 –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Hilton Waikoloa Village</a:t>
            </a:r>
            <a:r>
              <a:rPr lang="en-US" sz="2000" dirty="0"/>
              <a:t>, Waikoloa, HI United States</a:t>
            </a:r>
          </a:p>
          <a:p>
            <a:r>
              <a:rPr lang="en-US" sz="2000" dirty="0"/>
              <a:t>2022 – Nov 13-18 – Marriott Marquis Queen’s Park, Bangkok, Thailand (Nov 2020)</a:t>
            </a:r>
          </a:p>
          <a:p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EC-20/0001r3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https://mentor.ieee.org/802-ec/dcn/20/ec-20-0001-03-00EC-802-plenary-future-venue-contract-status.xlsx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EC-21/0025r10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https://mentor.ieee.org/802-ec/dcn/21/ec-21-0025-10-WCSG-ieee-802wcsc-meeting-venue-manager-report.pptx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November 8th: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November 16: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November 8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November 8</a:t>
            </a:r>
            <a:r>
              <a:rPr lang="en-GB" baseline="30000" dirty="0"/>
              <a:t>th</a:t>
            </a:r>
            <a:r>
              <a:rPr lang="en-GB" dirty="0"/>
              <a:t>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8-16,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Electronic Plenary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Time zone.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registration fee for this electronic plenary session; </a:t>
            </a:r>
          </a:p>
          <a:p>
            <a:r>
              <a:rPr lang="en-US" dirty="0"/>
              <a:t>    $50 when you registered between 8 Sept 2021 and 21 Oct 2021, </a:t>
            </a:r>
          </a:p>
          <a:p>
            <a:r>
              <a:rPr lang="en-US" dirty="0"/>
              <a:t>    $75 when you register between 22 Oct and 5 Nov 2021.  </a:t>
            </a:r>
          </a:p>
          <a:p>
            <a:r>
              <a:rPr lang="en-US" dirty="0"/>
              <a:t>	$125 when you register after 5 Nov 2021</a:t>
            </a:r>
          </a:p>
          <a:p>
            <a:r>
              <a:rPr lang="en-US" dirty="0"/>
              <a:t>    Details on how to register can be found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dirty="0"/>
              <a:t>. </a:t>
            </a:r>
          </a:p>
          <a:p>
            <a:r>
              <a:rPr lang="en-US" dirty="0"/>
              <a:t>	Registration Fees are Non-Transferable and Non-Refundable</a:t>
            </a:r>
          </a:p>
          <a:p>
            <a:endParaRPr lang="en-US" dirty="0"/>
          </a:p>
          <a:p>
            <a:r>
              <a:rPr lang="en-US" dirty="0"/>
              <a:t>Registered Attendees (Nov 8) : 1056</a:t>
            </a:r>
            <a:br>
              <a:rPr lang="en-US" dirty="0"/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12597</TotalTime>
  <Words>1219</Words>
  <Application>Microsoft Office PowerPoint</Application>
  <PresentationFormat>Widescreen</PresentationFormat>
  <Paragraphs>171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802-11 Theme</vt:lpstr>
      <vt:lpstr>Document</vt:lpstr>
      <vt:lpstr>1st Vice Chair Report – November 2021 - Electronic Plenary</vt:lpstr>
      <vt:lpstr>Abstract</vt:lpstr>
      <vt:lpstr>Monday, November 8th, 2021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3.5 Meeting Registration</vt:lpstr>
      <vt:lpstr>M3.6 Recording attendance</vt:lpstr>
      <vt:lpstr>Tuesday, November 16, 2021 802.11 WG Closing Plenary</vt:lpstr>
      <vt:lpstr>T3.1.2 – Straw Poll</vt:lpstr>
      <vt:lpstr>T3.1.3:Future Venue Insight  -  2022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November 2021 - Electronic Plenary</dc:title>
  <dc:subject>November 2021</dc:subject>
  <dc:creator>Jon Rosdahl</dc:creator>
  <dc:description>Jon Rosdahl (Qualcomm)</dc:description>
  <cp:lastModifiedBy>Jon Rosdahl</cp:lastModifiedBy>
  <cp:revision>19</cp:revision>
  <cp:lastPrinted>1601-01-01T00:00:00Z</cp:lastPrinted>
  <dcterms:created xsi:type="dcterms:W3CDTF">2020-01-12T14:48:27Z</dcterms:created>
  <dcterms:modified xsi:type="dcterms:W3CDTF">2021-11-18T20:22:04Z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