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520" r:id="rId13"/>
    <p:sldId id="486" r:id="rId14"/>
    <p:sldId id="283" r:id="rId15"/>
    <p:sldId id="519" r:id="rId16"/>
    <p:sldId id="511" r:id="rId17"/>
    <p:sldId id="264" r:id="rId18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F44A-B64D-4C93-AA5A-F412475E8E24}" v="8" dt="2021-11-08T13:28:17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9701" autoAdjust="0"/>
  </p:normalViewPr>
  <p:slideViewPr>
    <p:cSldViewPr>
      <p:cViewPr varScale="1">
        <p:scale>
          <a:sx n="66" d="100"/>
          <a:sy n="66" d="100"/>
        </p:scale>
        <p:origin x="90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E69F44A-B64D-4C93-AA5A-F412475E8E24}"/>
    <pc:docChg chg="undo custSel modSld modMainMaster">
      <pc:chgData name="Jon Rosdahl" userId="2820f357-2dd4-4127-8713-e0bfde0fd756" providerId="ADAL" clId="{BE69F44A-B64D-4C93-AA5A-F412475E8E24}" dt="2021-11-08T13:39:20.544" v="584" actId="20577"/>
      <pc:docMkLst>
        <pc:docMk/>
      </pc:docMkLst>
      <pc:sldChg chg="modSp mod">
        <pc:chgData name="Jon Rosdahl" userId="2820f357-2dd4-4127-8713-e0bfde0fd756" providerId="ADAL" clId="{BE69F44A-B64D-4C93-AA5A-F412475E8E24}" dt="2021-11-08T13:39:20.544" v="584" actId="20577"/>
        <pc:sldMkLst>
          <pc:docMk/>
          <pc:sldMk cId="0" sldId="256"/>
        </pc:sldMkLst>
        <pc:spChg chg="mod">
          <ac:chgData name="Jon Rosdahl" userId="2820f357-2dd4-4127-8713-e0bfde0fd756" providerId="ADAL" clId="{BE69F44A-B64D-4C93-AA5A-F412475E8E24}" dt="2021-11-08T13:39:20.544" v="5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BE69F44A-B64D-4C93-AA5A-F412475E8E24}" dt="2021-11-08T13:10:00.956" v="17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BE69F44A-B64D-4C93-AA5A-F412475E8E24}" dt="2021-11-08T13:11:39.982" v="44" actId="6549"/>
        <pc:sldMkLst>
          <pc:docMk/>
          <pc:sldMk cId="0" sldId="257"/>
        </pc:sldMkLst>
        <pc:spChg chg="mod">
          <ac:chgData name="Jon Rosdahl" userId="2820f357-2dd4-4127-8713-e0bfde0fd756" providerId="ADAL" clId="{BE69F44A-B64D-4C93-AA5A-F412475E8E24}" dt="2021-11-08T13:11:39.982" v="44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n Rosdahl" userId="2820f357-2dd4-4127-8713-e0bfde0fd756" providerId="ADAL" clId="{BE69F44A-B64D-4C93-AA5A-F412475E8E24}" dt="2021-11-08T13:28:24.045" v="274" actId="108"/>
        <pc:sldMkLst>
          <pc:docMk/>
          <pc:sldMk cId="0" sldId="264"/>
        </pc:sldMkLst>
        <pc:spChg chg="mod">
          <ac:chgData name="Jon Rosdahl" userId="2820f357-2dd4-4127-8713-e0bfde0fd756" providerId="ADAL" clId="{BE69F44A-B64D-4C93-AA5A-F412475E8E24}" dt="2021-11-08T13:28:24.045" v="274" actId="108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Jon Rosdahl" userId="2820f357-2dd4-4127-8713-e0bfde0fd756" providerId="ADAL" clId="{BE69F44A-B64D-4C93-AA5A-F412475E8E24}" dt="2021-11-08T13:12:10.879" v="85" actId="6549"/>
        <pc:sldMkLst>
          <pc:docMk/>
          <pc:sldMk cId="3271462180" sldId="265"/>
        </pc:sldMkLst>
        <pc:spChg chg="mod">
          <ac:chgData name="Jon Rosdahl" userId="2820f357-2dd4-4127-8713-e0bfde0fd756" providerId="ADAL" clId="{BE69F44A-B64D-4C93-AA5A-F412475E8E24}" dt="2021-11-08T13:11:57.142" v="67" actId="6549"/>
          <ac:spMkLst>
            <pc:docMk/>
            <pc:sldMk cId="3271462180" sldId="265"/>
            <ac:spMk id="7" creationId="{743DF2AD-D7EF-4A51-AD0E-A14652E5BB67}"/>
          </ac:spMkLst>
        </pc:spChg>
        <pc:spChg chg="mod">
          <ac:chgData name="Jon Rosdahl" userId="2820f357-2dd4-4127-8713-e0bfde0fd756" providerId="ADAL" clId="{BE69F44A-B64D-4C93-AA5A-F412475E8E24}" dt="2021-11-08T13:12:10.879" v="85" actId="6549"/>
          <ac:spMkLst>
            <pc:docMk/>
            <pc:sldMk cId="3271462180" sldId="265"/>
            <ac:spMk id="8" creationId="{DD2F5436-70CC-4EDA-9B70-2C205A1BE6E4}"/>
          </ac:spMkLst>
        </pc:spChg>
      </pc:sldChg>
      <pc:sldChg chg="modSp mod">
        <pc:chgData name="Jon Rosdahl" userId="2820f357-2dd4-4127-8713-e0bfde0fd756" providerId="ADAL" clId="{BE69F44A-B64D-4C93-AA5A-F412475E8E24}" dt="2021-11-08T13:12:43.379" v="102" actId="20577"/>
        <pc:sldMkLst>
          <pc:docMk/>
          <pc:sldMk cId="2319151072" sldId="267"/>
        </pc:sldMkLst>
        <pc:spChg chg="mod">
          <ac:chgData name="Jon Rosdahl" userId="2820f357-2dd4-4127-8713-e0bfde0fd756" providerId="ADAL" clId="{BE69F44A-B64D-4C93-AA5A-F412475E8E24}" dt="2021-11-08T13:12:43.379" v="102" actId="20577"/>
          <ac:spMkLst>
            <pc:docMk/>
            <pc:sldMk cId="2319151072" sldId="267"/>
            <ac:spMk id="8" creationId="{44FCD5CE-B454-4D50-A7E6-1CD65D6AC422}"/>
          </ac:spMkLst>
        </pc:spChg>
      </pc:sldChg>
      <pc:sldChg chg="modSp mod">
        <pc:chgData name="Jon Rosdahl" userId="2820f357-2dd4-4127-8713-e0bfde0fd756" providerId="ADAL" clId="{BE69F44A-B64D-4C93-AA5A-F412475E8E24}" dt="2021-11-08T13:12:54.880" v="103" actId="313"/>
        <pc:sldMkLst>
          <pc:docMk/>
          <pc:sldMk cId="2772950477" sldId="268"/>
        </pc:sldMkLst>
        <pc:spChg chg="mod">
          <ac:chgData name="Jon Rosdahl" userId="2820f357-2dd4-4127-8713-e0bfde0fd756" providerId="ADAL" clId="{BE69F44A-B64D-4C93-AA5A-F412475E8E24}" dt="2021-11-08T13:12:54.880" v="103" actId="313"/>
          <ac:spMkLst>
            <pc:docMk/>
            <pc:sldMk cId="2772950477" sldId="268"/>
            <ac:spMk id="3" creationId="{C72D4836-4914-4DD0-A30B-9886E58EADF5}"/>
          </ac:spMkLst>
        </pc:spChg>
      </pc:sldChg>
      <pc:sldChg chg="modSp mod">
        <pc:chgData name="Jon Rosdahl" userId="2820f357-2dd4-4127-8713-e0bfde0fd756" providerId="ADAL" clId="{BE69F44A-B64D-4C93-AA5A-F412475E8E24}" dt="2021-11-08T13:26:48.806" v="268" actId="6549"/>
        <pc:sldMkLst>
          <pc:docMk/>
          <pc:sldMk cId="321978803" sldId="283"/>
        </pc:sldMkLst>
        <pc:spChg chg="mod">
          <ac:chgData name="Jon Rosdahl" userId="2820f357-2dd4-4127-8713-e0bfde0fd756" providerId="ADAL" clId="{BE69F44A-B64D-4C93-AA5A-F412475E8E24}" dt="2021-11-08T13:26:48.806" v="268" actId="6549"/>
          <ac:spMkLst>
            <pc:docMk/>
            <pc:sldMk cId="321978803" sldId="283"/>
            <ac:spMk id="7" creationId="{00000000-0000-0000-0000-000000000000}"/>
          </ac:spMkLst>
        </pc:spChg>
      </pc:sldChg>
      <pc:sldChg chg="modSp mod modNotesTx">
        <pc:chgData name="Jon Rosdahl" userId="2820f357-2dd4-4127-8713-e0bfde0fd756" providerId="ADAL" clId="{BE69F44A-B64D-4C93-AA5A-F412475E8E24}" dt="2021-11-08T13:38:50.025" v="573" actId="6549"/>
        <pc:sldMkLst>
          <pc:docMk/>
          <pc:sldMk cId="1017069488" sldId="511"/>
        </pc:sldMkLst>
        <pc:spChg chg="mod">
          <ac:chgData name="Jon Rosdahl" userId="2820f357-2dd4-4127-8713-e0bfde0fd756" providerId="ADAL" clId="{BE69F44A-B64D-4C93-AA5A-F412475E8E24}" dt="2021-11-08T13:27:24.837" v="271" actId="20577"/>
          <ac:spMkLst>
            <pc:docMk/>
            <pc:sldMk cId="1017069488" sldId="511"/>
            <ac:spMk id="2" creationId="{00000000-0000-0000-0000-000000000000}"/>
          </ac:spMkLst>
        </pc:spChg>
        <pc:spChg chg="mod">
          <ac:chgData name="Jon Rosdahl" userId="2820f357-2dd4-4127-8713-e0bfde0fd756" providerId="ADAL" clId="{BE69F44A-B64D-4C93-AA5A-F412475E8E24}" dt="2021-11-08T13:36:43.618" v="530"/>
          <ac:spMkLst>
            <pc:docMk/>
            <pc:sldMk cId="1017069488" sldId="511"/>
            <ac:spMk id="4" creationId="{00000000-0000-0000-0000-000000000000}"/>
          </ac:spMkLst>
        </pc:spChg>
      </pc:sldChg>
      <pc:sldChg chg="modSp mod">
        <pc:chgData name="Jon Rosdahl" userId="2820f357-2dd4-4127-8713-e0bfde0fd756" providerId="ADAL" clId="{BE69F44A-B64D-4C93-AA5A-F412475E8E24}" dt="2021-11-08T13:27:09.598" v="269"/>
        <pc:sldMkLst>
          <pc:docMk/>
          <pc:sldMk cId="1285106033" sldId="519"/>
        </pc:sldMkLst>
        <pc:spChg chg="mod">
          <ac:chgData name="Jon Rosdahl" userId="2820f357-2dd4-4127-8713-e0bfde0fd756" providerId="ADAL" clId="{BE69F44A-B64D-4C93-AA5A-F412475E8E24}" dt="2021-11-08T13:27:09.598" v="269"/>
          <ac:spMkLst>
            <pc:docMk/>
            <pc:sldMk cId="1285106033" sldId="519"/>
            <ac:spMk id="8" creationId="{7B8A0CA0-9C1E-4722-82B0-EF1FBB7A6360}"/>
          </ac:spMkLst>
        </pc:spChg>
      </pc:sldChg>
      <pc:sldChg chg="modSp mod">
        <pc:chgData name="Jon Rosdahl" userId="2820f357-2dd4-4127-8713-e0bfde0fd756" providerId="ADAL" clId="{BE69F44A-B64D-4C93-AA5A-F412475E8E24}" dt="2021-11-08T13:23:16.192" v="255" actId="6549"/>
        <pc:sldMkLst>
          <pc:docMk/>
          <pc:sldMk cId="4199907519" sldId="520"/>
        </pc:sldMkLst>
        <pc:spChg chg="mod">
          <ac:chgData name="Jon Rosdahl" userId="2820f357-2dd4-4127-8713-e0bfde0fd756" providerId="ADAL" clId="{BE69F44A-B64D-4C93-AA5A-F412475E8E24}" dt="2021-11-08T13:23:16.192" v="255" actId="6549"/>
          <ac:spMkLst>
            <pc:docMk/>
            <pc:sldMk cId="4199907519" sldId="520"/>
            <ac:spMk id="3" creationId="{21182FB7-96F8-4A82-A61D-704100E9C474}"/>
          </ac:spMkLst>
        </pc:spChg>
      </pc:sldChg>
      <pc:sldMasterChg chg="modSp mod">
        <pc:chgData name="Jon Rosdahl" userId="2820f357-2dd4-4127-8713-e0bfde0fd756" providerId="ADAL" clId="{BE69F44A-B64D-4C93-AA5A-F412475E8E24}" dt="2021-11-08T13:09:51.819" v="11" actId="20577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BE69F44A-B64D-4C93-AA5A-F412475E8E24}" dt="2021-11-08T13:09:51.819" v="11" actId="20577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802.11-21/1621r0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802.11-21/1621r0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802.11-21/1621r0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For Mar – Go/</a:t>
            </a:r>
            <a:r>
              <a:rPr lang="en-US" dirty="0" err="1"/>
              <a:t>NoGo</a:t>
            </a:r>
            <a:r>
              <a:rPr lang="en-US" dirty="0"/>
              <a:t> decision on Dec 7,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July – Go/</a:t>
            </a:r>
            <a:r>
              <a:rPr lang="en-US" sz="1200" dirty="0" err="1"/>
              <a:t>NoGo</a:t>
            </a:r>
            <a:r>
              <a:rPr lang="en-US" sz="1200" dirty="0"/>
              <a:t> decision on March 19,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802.11-21/1621r0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11-21-1621r0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3-00EC-802-plenary-future-venue-contract-status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025-10-WCSG-ieee-802wcsc-meeting-venue-manager-report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sp7200043/attendance-log?p=3667300005&amp;t=47200043" TargetMode="External"/><Relationship Id="rId2" Type="http://schemas.openxmlformats.org/officeDocument/2006/relationships/hyperlink" Target="https://imat.ieee.org/sp7200043/attendance-groups?p=36673000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</a:t>
            </a:r>
            <a:r>
              <a:rPr lang="en-US" b="0"/>
              <a:t>Report – November 2021 </a:t>
            </a:r>
            <a:r>
              <a:rPr lang="en-US" b="0" dirty="0"/>
              <a:t>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November 16, 2021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sz="2400" dirty="0"/>
              <a:t>1. If the 2022 March Plenary Session is held in Orlando, Florida as an in-person only session, will you attend?</a:t>
            </a:r>
          </a:p>
          <a:p>
            <a:pPr lvl="2"/>
            <a:r>
              <a:rPr lang="en-US" sz="2000" dirty="0"/>
              <a:t>Yes/No</a:t>
            </a:r>
          </a:p>
          <a:p>
            <a:r>
              <a:rPr lang="en-US" sz="2400" dirty="0"/>
              <a:t>2. If the 2022 March Plenary Session is held in Orlando, Florida as a mixed-mode session, will you attend:</a:t>
            </a:r>
          </a:p>
          <a:p>
            <a:pPr lvl="2"/>
            <a:r>
              <a:rPr lang="en-US" sz="2000" dirty="0"/>
              <a:t>Attend In-person</a:t>
            </a:r>
          </a:p>
          <a:p>
            <a:pPr lvl="2"/>
            <a:r>
              <a:rPr lang="en-US" sz="2000" dirty="0"/>
              <a:t>Attend Virtually (remotely)</a:t>
            </a:r>
          </a:p>
          <a:p>
            <a:pPr lvl="2"/>
            <a:r>
              <a:rPr lang="en-US" sz="2000" dirty="0"/>
              <a:t>Will not attend plenary </a:t>
            </a:r>
            <a:r>
              <a:rPr lang="en-US" sz="2400" dirty="0"/>
              <a:t>	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2022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2022 – Jan 14-27 – 802W Electronic Interim </a:t>
            </a:r>
          </a:p>
          <a:p>
            <a:r>
              <a:rPr lang="en-US" sz="2000" dirty="0"/>
              <a:t>2022 – Mar 13-19 – </a:t>
            </a:r>
            <a:r>
              <a:rPr lang="es-ES" sz="2000" dirty="0"/>
              <a:t>Hilton Orlando Lake Buena Vista, Orlando, FL, </a:t>
            </a:r>
            <a:r>
              <a:rPr lang="en-US" sz="2000" dirty="0"/>
              <a:t>United States</a:t>
            </a:r>
          </a:p>
          <a:p>
            <a:r>
              <a:rPr lang="en-US" sz="2000" dirty="0"/>
              <a:t>2022 – May 8-13  – Warsaw Marriott, Warsaw, Poland</a:t>
            </a:r>
          </a:p>
          <a:p>
            <a:r>
              <a:rPr lang="en-US" sz="2000" dirty="0"/>
              <a:t>2022 – July 10-15 – Sheraton Le Centre Montreal, Montreal, Quebec, Canada</a:t>
            </a:r>
          </a:p>
          <a:p>
            <a:r>
              <a:rPr lang="en-US" sz="2000" dirty="0"/>
              <a:t>2022 – Sept 11-16 – </a:t>
            </a:r>
            <a:r>
              <a:rPr lang="en-US" sz="1800" b="1" i="0" u="none" strike="noStrike" baseline="0" dirty="0">
                <a:latin typeface="Arial" panose="020B0604020202020204" pitchFamily="34" charset="0"/>
              </a:rPr>
              <a:t>Hilton Waikoloa Village</a:t>
            </a:r>
            <a:r>
              <a:rPr lang="en-US" sz="2000" dirty="0"/>
              <a:t>, Waikoloa, HI United States</a:t>
            </a:r>
          </a:p>
          <a:p>
            <a:r>
              <a:rPr lang="en-US" sz="2000" dirty="0"/>
              <a:t>2022 – Nov 13-18 – Marriott Marquis Queen’s Park, Bangkok, Thailand (Nov 2020)</a:t>
            </a:r>
          </a:p>
          <a:p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EC-20/0001r3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https://mentor.ieee.org/802-ec/dcn/20/ec-20-0001-03-00EC-802-plenary-future-venue-contract-status.xlsx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GB" dirty="0"/>
          </a:p>
          <a:p>
            <a:r>
              <a:rPr lang="en-US" dirty="0"/>
              <a:t>2. IEEE 802WCSC Meeting Venue Manager Report: 802 EC-21/0025r10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https://mentor.ieee.org/802-ec/dcn/21/ec-21-0025-10-WCSG-ieee-802wcsc-meeting-venue-manager-report.pptx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November 8th: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Tuesday November 16: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November 8</a:t>
            </a:r>
            <a:r>
              <a:rPr lang="en-US" baseline="30000" dirty="0"/>
              <a:t>th</a:t>
            </a:r>
            <a:r>
              <a:rPr lang="en-US" dirty="0"/>
              <a:t>, 2021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1905000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November 8</a:t>
            </a:r>
            <a:r>
              <a:rPr lang="en-GB" baseline="30000" dirty="0"/>
              <a:t>th</a:t>
            </a:r>
            <a:r>
              <a:rPr lang="en-GB" dirty="0"/>
              <a:t>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M3.5		II	Meeting registration</a:t>
            </a:r>
          </a:p>
          <a:p>
            <a:r>
              <a:rPr lang="en-GB" b="0" dirty="0"/>
              <a:t>	M3.6		II 	Recording attendance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8-16,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IEEE 802 Electronic Plenary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Time zone.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fr-FR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Standards Association - Attendance Log</a:t>
            </a:r>
            <a:endParaRPr lang="fr-FR" sz="2000" dirty="0">
              <a:solidFill>
                <a:schemeClr val="accent2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8D40-4060-402E-8791-397EC188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 Meeting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2FB7-96F8-4A82-A61D-704100E9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registration fee for this electronic plenary session; </a:t>
            </a:r>
          </a:p>
          <a:p>
            <a:r>
              <a:rPr lang="en-US" dirty="0"/>
              <a:t>    $50 when you registered between 8 Sept 2021 and 21 Oct 2021, </a:t>
            </a:r>
          </a:p>
          <a:p>
            <a:r>
              <a:rPr lang="en-US" dirty="0"/>
              <a:t>    $75 when you register between 22 Oct and 5 Nov 2021.  </a:t>
            </a:r>
          </a:p>
          <a:p>
            <a:r>
              <a:rPr lang="en-US" dirty="0"/>
              <a:t>	$125 when you register after 5 Nov 2021</a:t>
            </a:r>
          </a:p>
          <a:p>
            <a:r>
              <a:rPr lang="en-US" dirty="0"/>
              <a:t>    Details on how to register can be found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dirty="0"/>
              <a:t>. </a:t>
            </a:r>
          </a:p>
          <a:p>
            <a:r>
              <a:rPr lang="en-US" dirty="0"/>
              <a:t>	Registration Fees are Non-Transferable and Non-Refundable</a:t>
            </a:r>
          </a:p>
          <a:p>
            <a:endParaRPr lang="en-US" dirty="0"/>
          </a:p>
          <a:p>
            <a:r>
              <a:rPr lang="en-US" dirty="0"/>
              <a:t>Registered Attendees (Nov 8) : 1056</a:t>
            </a:r>
            <a:br>
              <a:rPr lang="en-US" dirty="0"/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9DB3-7C0E-40EF-9767-205DC4B8AF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7521C-048C-4469-8CEC-F2B32350EF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22D50-345C-4647-81A6-1C2BEA3FA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9075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9252</TotalTime>
  <Words>1204</Words>
  <Application>Microsoft Office PowerPoint</Application>
  <PresentationFormat>Widescreen</PresentationFormat>
  <Paragraphs>168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802-11 Theme</vt:lpstr>
      <vt:lpstr>Document</vt:lpstr>
      <vt:lpstr>1st Vice Chair Report – November 2021 - Electronic Plenary</vt:lpstr>
      <vt:lpstr>Abstract</vt:lpstr>
      <vt:lpstr>Monday, November 8th, 2021  802.11 WG Opening Plenary</vt:lpstr>
      <vt:lpstr>What you need to know about the  IEEE 802 Electronic Session</vt:lpstr>
      <vt:lpstr>Who is Meeting Where and When</vt:lpstr>
      <vt:lpstr>Where to Attend Sessions,  and Log  Session Attendance </vt:lpstr>
      <vt:lpstr>Audio Visual Etiquette</vt:lpstr>
      <vt:lpstr>Online Calendar Schedule</vt:lpstr>
      <vt:lpstr>3.5 Meeting Registration</vt:lpstr>
      <vt:lpstr>M3.6 Recording attendance</vt:lpstr>
      <vt:lpstr>Tuesday, November 16, 2021 802.11 WG Closing Plenary</vt:lpstr>
      <vt:lpstr>T3.1.2 – Straw Poll</vt:lpstr>
      <vt:lpstr>T3.1.3:Future Venue Insight  -  2022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November 2021 - Electronic Plenary</dc:title>
  <dc:subject>November 2021</dc:subject>
  <dc:creator>Jon Rosdahl</dc:creator>
  <dc:description>Jon Rosdahl (Qualcomm)</dc:description>
  <cp:lastModifiedBy>Jon Rosdahl</cp:lastModifiedBy>
  <cp:revision>16</cp:revision>
  <cp:lastPrinted>1601-01-01T00:00:00Z</cp:lastPrinted>
  <dcterms:created xsi:type="dcterms:W3CDTF">2020-01-12T14:48:27Z</dcterms:created>
  <dcterms:modified xsi:type="dcterms:W3CDTF">2021-11-08T13:39:25Z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