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5" r:id="rId4"/>
    <p:sldId id="269" r:id="rId5"/>
    <p:sldId id="270" r:id="rId6"/>
    <p:sldId id="278" r:id="rId7"/>
    <p:sldId id="273" r:id="rId8"/>
    <p:sldId id="28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0" autoAdjust="0"/>
    <p:restoredTop sz="94660"/>
  </p:normalViewPr>
  <p:slideViewPr>
    <p:cSldViewPr>
      <p:cViewPr varScale="1">
        <p:scale>
          <a:sx n="112" d="100"/>
          <a:sy n="112" d="100"/>
        </p:scale>
        <p:origin x="120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8F869736-48F7-4B71-8A1D-38475572FFA8}"/>
    <pc:docChg chg="delSld modSld modMainMaster">
      <pc:chgData name="Peter Ecclesine (pecclesi)" userId="8026f3ca-466d-45df-ae34-64ba14570b27" providerId="ADAL" clId="{8F869736-48F7-4B71-8A1D-38475572FFA8}" dt="2021-11-15T12:51:48.355" v="25" actId="47"/>
      <pc:docMkLst>
        <pc:docMk/>
      </pc:docMkLst>
      <pc:sldChg chg="modSp mod">
        <pc:chgData name="Peter Ecclesine (pecclesi)" userId="8026f3ca-466d-45df-ae34-64ba14570b27" providerId="ADAL" clId="{8F869736-48F7-4B71-8A1D-38475572FFA8}" dt="2021-11-15T12:49:21.610" v="3" actId="20577"/>
        <pc:sldMkLst>
          <pc:docMk/>
          <pc:sldMk cId="0" sldId="256"/>
        </pc:sldMkLst>
        <pc:spChg chg="mod">
          <ac:chgData name="Peter Ecclesine (pecclesi)" userId="8026f3ca-466d-45df-ae34-64ba14570b27" providerId="ADAL" clId="{8F869736-48F7-4B71-8A1D-38475572FFA8}" dt="2021-11-15T12:49:21.610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Peter Ecclesine (pecclesi)" userId="8026f3ca-466d-45df-ae34-64ba14570b27" providerId="ADAL" clId="{8F869736-48F7-4B71-8A1D-38475572FFA8}" dt="2021-11-15T12:49:47.446" v="4" actId="47"/>
        <pc:sldMkLst>
          <pc:docMk/>
          <pc:sldMk cId="0" sldId="257"/>
        </pc:sldMkLst>
      </pc:sldChg>
      <pc:sldChg chg="del">
        <pc:chgData name="Peter Ecclesine (pecclesi)" userId="8026f3ca-466d-45df-ae34-64ba14570b27" providerId="ADAL" clId="{8F869736-48F7-4B71-8A1D-38475572FFA8}" dt="2021-11-15T12:51:23.460" v="18" actId="47"/>
        <pc:sldMkLst>
          <pc:docMk/>
          <pc:sldMk cId="0" sldId="263"/>
        </pc:sldMkLst>
      </pc:sldChg>
      <pc:sldChg chg="del">
        <pc:chgData name="Peter Ecclesine (pecclesi)" userId="8026f3ca-466d-45df-ae34-64ba14570b27" providerId="ADAL" clId="{8F869736-48F7-4B71-8A1D-38475572FFA8}" dt="2021-11-15T12:50:28.384" v="8" actId="47"/>
        <pc:sldMkLst>
          <pc:docMk/>
          <pc:sldMk cId="2345770568" sldId="266"/>
        </pc:sldMkLst>
      </pc:sldChg>
      <pc:sldChg chg="del">
        <pc:chgData name="Peter Ecclesine (pecclesi)" userId="8026f3ca-466d-45df-ae34-64ba14570b27" providerId="ADAL" clId="{8F869736-48F7-4B71-8A1D-38475572FFA8}" dt="2021-11-15T12:50:29.849" v="9" actId="47"/>
        <pc:sldMkLst>
          <pc:docMk/>
          <pc:sldMk cId="8243437" sldId="267"/>
        </pc:sldMkLst>
      </pc:sldChg>
      <pc:sldChg chg="del">
        <pc:chgData name="Peter Ecclesine (pecclesi)" userId="8026f3ca-466d-45df-ae34-64ba14570b27" providerId="ADAL" clId="{8F869736-48F7-4B71-8A1D-38475572FFA8}" dt="2021-11-15T12:51:37.611" v="24" actId="47"/>
        <pc:sldMkLst>
          <pc:docMk/>
          <pc:sldMk cId="1729816864" sldId="268"/>
        </pc:sldMkLst>
      </pc:sldChg>
      <pc:sldChg chg="del">
        <pc:chgData name="Peter Ecclesine (pecclesi)" userId="8026f3ca-466d-45df-ae34-64ba14570b27" providerId="ADAL" clId="{8F869736-48F7-4B71-8A1D-38475572FFA8}" dt="2021-11-15T12:50:52.855" v="11" actId="47"/>
        <pc:sldMkLst>
          <pc:docMk/>
          <pc:sldMk cId="2614805109" sldId="271"/>
        </pc:sldMkLst>
      </pc:sldChg>
      <pc:sldChg chg="del">
        <pc:chgData name="Peter Ecclesine (pecclesi)" userId="8026f3ca-466d-45df-ae34-64ba14570b27" providerId="ADAL" clId="{8F869736-48F7-4B71-8A1D-38475572FFA8}" dt="2021-11-15T12:50:54.059" v="12" actId="47"/>
        <pc:sldMkLst>
          <pc:docMk/>
          <pc:sldMk cId="3975686332" sldId="272"/>
        </pc:sldMkLst>
      </pc:sldChg>
      <pc:sldChg chg="del">
        <pc:chgData name="Peter Ecclesine (pecclesi)" userId="8026f3ca-466d-45df-ae34-64ba14570b27" providerId="ADAL" clId="{8F869736-48F7-4B71-8A1D-38475572FFA8}" dt="2021-11-15T12:51:00.091" v="13" actId="47"/>
        <pc:sldMkLst>
          <pc:docMk/>
          <pc:sldMk cId="4177988227" sldId="274"/>
        </pc:sldMkLst>
      </pc:sldChg>
      <pc:sldChg chg="del">
        <pc:chgData name="Peter Ecclesine (pecclesi)" userId="8026f3ca-466d-45df-ae34-64ba14570b27" providerId="ADAL" clId="{8F869736-48F7-4B71-8A1D-38475572FFA8}" dt="2021-11-15T12:51:14.366" v="15" actId="47"/>
        <pc:sldMkLst>
          <pc:docMk/>
          <pc:sldMk cId="2023899635" sldId="275"/>
        </pc:sldMkLst>
      </pc:sldChg>
      <pc:sldChg chg="del">
        <pc:chgData name="Peter Ecclesine (pecclesi)" userId="8026f3ca-466d-45df-ae34-64ba14570b27" providerId="ADAL" clId="{8F869736-48F7-4B71-8A1D-38475572FFA8}" dt="2021-11-15T12:51:15.857" v="16" actId="47"/>
        <pc:sldMkLst>
          <pc:docMk/>
          <pc:sldMk cId="2881306593" sldId="276"/>
        </pc:sldMkLst>
      </pc:sldChg>
      <pc:sldChg chg="del">
        <pc:chgData name="Peter Ecclesine (pecclesi)" userId="8026f3ca-466d-45df-ae34-64ba14570b27" providerId="ADAL" clId="{8F869736-48F7-4B71-8A1D-38475572FFA8}" dt="2021-11-15T12:51:13.523" v="14" actId="47"/>
        <pc:sldMkLst>
          <pc:docMk/>
          <pc:sldMk cId="4277178323" sldId="277"/>
        </pc:sldMkLst>
      </pc:sldChg>
      <pc:sldChg chg="del">
        <pc:chgData name="Peter Ecclesine (pecclesi)" userId="8026f3ca-466d-45df-ae34-64ba14570b27" providerId="ADAL" clId="{8F869736-48F7-4B71-8A1D-38475572FFA8}" dt="2021-11-15T12:51:17.208" v="17" actId="47"/>
        <pc:sldMkLst>
          <pc:docMk/>
          <pc:sldMk cId="637982395" sldId="279"/>
        </pc:sldMkLst>
      </pc:sldChg>
      <pc:sldChg chg="del">
        <pc:chgData name="Peter Ecclesine (pecclesi)" userId="8026f3ca-466d-45df-ae34-64ba14570b27" providerId="ADAL" clId="{8F869736-48F7-4B71-8A1D-38475572FFA8}" dt="2021-11-15T12:49:57.828" v="7" actId="47"/>
        <pc:sldMkLst>
          <pc:docMk/>
          <pc:sldMk cId="1372385444" sldId="281"/>
        </pc:sldMkLst>
      </pc:sldChg>
      <pc:sldChg chg="del">
        <pc:chgData name="Peter Ecclesine (pecclesi)" userId="8026f3ca-466d-45df-ae34-64ba14570b27" providerId="ADAL" clId="{8F869736-48F7-4B71-8A1D-38475572FFA8}" dt="2021-11-15T12:49:52.613" v="5" actId="47"/>
        <pc:sldMkLst>
          <pc:docMk/>
          <pc:sldMk cId="1968720319" sldId="283"/>
        </pc:sldMkLst>
      </pc:sldChg>
      <pc:sldChg chg="del">
        <pc:chgData name="Peter Ecclesine (pecclesi)" userId="8026f3ca-466d-45df-ae34-64ba14570b27" providerId="ADAL" clId="{8F869736-48F7-4B71-8A1D-38475572FFA8}" dt="2021-11-15T12:51:25.475" v="19" actId="47"/>
        <pc:sldMkLst>
          <pc:docMk/>
          <pc:sldMk cId="92982801" sldId="286"/>
        </pc:sldMkLst>
      </pc:sldChg>
      <pc:sldChg chg="del">
        <pc:chgData name="Peter Ecclesine (pecclesi)" userId="8026f3ca-466d-45df-ae34-64ba14570b27" providerId="ADAL" clId="{8F869736-48F7-4B71-8A1D-38475572FFA8}" dt="2021-11-15T12:51:32.048" v="22" actId="47"/>
        <pc:sldMkLst>
          <pc:docMk/>
          <pc:sldMk cId="3714381571" sldId="287"/>
        </pc:sldMkLst>
      </pc:sldChg>
      <pc:sldChg chg="del">
        <pc:chgData name="Peter Ecclesine (pecclesi)" userId="8026f3ca-466d-45df-ae34-64ba14570b27" providerId="ADAL" clId="{8F869736-48F7-4B71-8A1D-38475572FFA8}" dt="2021-11-15T12:51:27.524" v="20" actId="47"/>
        <pc:sldMkLst>
          <pc:docMk/>
          <pc:sldMk cId="649811360" sldId="288"/>
        </pc:sldMkLst>
      </pc:sldChg>
      <pc:sldChg chg="del">
        <pc:chgData name="Peter Ecclesine (pecclesi)" userId="8026f3ca-466d-45df-ae34-64ba14570b27" providerId="ADAL" clId="{8F869736-48F7-4B71-8A1D-38475572FFA8}" dt="2021-11-15T12:51:29.796" v="21" actId="47"/>
        <pc:sldMkLst>
          <pc:docMk/>
          <pc:sldMk cId="2228770162" sldId="289"/>
        </pc:sldMkLst>
      </pc:sldChg>
      <pc:sldChg chg="del">
        <pc:chgData name="Peter Ecclesine (pecclesi)" userId="8026f3ca-466d-45df-ae34-64ba14570b27" providerId="ADAL" clId="{8F869736-48F7-4B71-8A1D-38475572FFA8}" dt="2021-11-15T12:51:35.190" v="23" actId="47"/>
        <pc:sldMkLst>
          <pc:docMk/>
          <pc:sldMk cId="75878603" sldId="290"/>
        </pc:sldMkLst>
      </pc:sldChg>
      <pc:sldChg chg="del">
        <pc:chgData name="Peter Ecclesine (pecclesi)" userId="8026f3ca-466d-45df-ae34-64ba14570b27" providerId="ADAL" clId="{8F869736-48F7-4B71-8A1D-38475572FFA8}" dt="2021-11-15T12:51:48.355" v="25" actId="47"/>
        <pc:sldMkLst>
          <pc:docMk/>
          <pc:sldMk cId="1701027519" sldId="291"/>
        </pc:sldMkLst>
      </pc:sldChg>
      <pc:sldChg chg="del">
        <pc:chgData name="Peter Ecclesine (pecclesi)" userId="8026f3ca-466d-45df-ae34-64ba14570b27" providerId="ADAL" clId="{8F869736-48F7-4B71-8A1D-38475572FFA8}" dt="2021-11-15T12:50:45.807" v="10" actId="47"/>
        <pc:sldMkLst>
          <pc:docMk/>
          <pc:sldMk cId="1130369888" sldId="293"/>
        </pc:sldMkLst>
      </pc:sldChg>
      <pc:sldChg chg="del">
        <pc:chgData name="Peter Ecclesine (pecclesi)" userId="8026f3ca-466d-45df-ae34-64ba14570b27" providerId="ADAL" clId="{8F869736-48F7-4B71-8A1D-38475572FFA8}" dt="2021-11-15T12:49:53.800" v="6" actId="47"/>
        <pc:sldMkLst>
          <pc:docMk/>
          <pc:sldMk cId="3303314101" sldId="2366"/>
        </pc:sldMkLst>
      </pc:sldChg>
      <pc:sldMasterChg chg="modSp mod">
        <pc:chgData name="Peter Ecclesine (pecclesi)" userId="8026f3ca-466d-45df-ae34-64ba14570b27" providerId="ADAL" clId="{8F869736-48F7-4B71-8A1D-38475572FFA8}" dt="2021-11-15T12:49:09.080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8F869736-48F7-4B71-8A1D-38475572FFA8}" dt="2021-11-15T12:49:09.080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802.11-21/1620r2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fb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cclesi@cisco.com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(November 2021)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-</a:t>
            </a:r>
            <a:r>
              <a:rPr lang="en-US" sz="1600" dirty="0"/>
              <a:t> </a:t>
            </a:r>
            <a:r>
              <a:rPr lang="it-IT" sz="1600" dirty="0">
                <a:hlinkClick r:id="rId4"/>
              </a:rPr>
              <a:t>pecclesi@cisco.com</a:t>
            </a:r>
            <a:r>
              <a:rPr lang="it-IT" sz="1600" b="1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claudiodasilva@fb.com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November 8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800" dirty="0"/>
              <a:t>11az – </a:t>
            </a:r>
            <a:r>
              <a:rPr lang="en-GB" sz="1800" b="0" dirty="0"/>
              <a:t>11 SA Initial Ballot with 93% approval, 364 comments, 193 editorial, 166 technical, 6 general. Hope to recirc out of March.</a:t>
            </a:r>
          </a:p>
          <a:p>
            <a:r>
              <a:rPr lang="en-GB" sz="1800" dirty="0"/>
              <a:t>11bb – </a:t>
            </a:r>
            <a:r>
              <a:rPr lang="en-GB" sz="1800" b="0" dirty="0"/>
              <a:t>D0.7 (27 pages) created and is under review, hope to </a:t>
            </a:r>
            <a:r>
              <a:rPr lang="en-GB" sz="1800" b="0"/>
              <a:t>have initial </a:t>
            </a:r>
            <a:r>
              <a:rPr lang="en-GB" sz="1800" b="0" dirty="0"/>
              <a:t>WG Letter Ballot out of November.</a:t>
            </a:r>
          </a:p>
          <a:p>
            <a:r>
              <a:rPr lang="en-GB" sz="1800" dirty="0"/>
              <a:t>11bc –  </a:t>
            </a:r>
            <a:r>
              <a:rPr lang="en-GB" sz="1800" b="0" dirty="0"/>
              <a:t>recirculation of D2.0, 90% approval, 294 comments, hope to MDR on D3.0 out of January. </a:t>
            </a:r>
          </a:p>
          <a:p>
            <a:r>
              <a:rPr lang="en-GB" sz="1800" dirty="0"/>
              <a:t>11bd –  </a:t>
            </a:r>
            <a:r>
              <a:rPr lang="en-GB" sz="1800" b="0" dirty="0"/>
              <a:t>89% of comments resolved so far, 30 comments this week. Hope to create D3.0 out of November.   </a:t>
            </a:r>
          </a:p>
          <a:p>
            <a:r>
              <a:rPr lang="en-GB" sz="1800" dirty="0"/>
              <a:t>11be – </a:t>
            </a:r>
            <a:r>
              <a:rPr lang="en-US" sz="1800" dirty="0"/>
              <a:t> </a:t>
            </a:r>
            <a:r>
              <a:rPr lang="en-US" sz="1800" b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Continue comment resolution.  Expect to publish D1.3 after the November 2021 plenary.</a:t>
            </a:r>
            <a:endParaRPr lang="en-US" sz="1800" dirty="0"/>
          </a:p>
          <a:p>
            <a:r>
              <a:rPr lang="en-US" sz="1800" dirty="0"/>
              <a:t>11bf </a:t>
            </a:r>
            <a:r>
              <a:rPr lang="en-GB" sz="1800" dirty="0"/>
              <a:t>–</a:t>
            </a:r>
            <a:r>
              <a:rPr lang="en-US" sz="1800" dirty="0"/>
              <a:t>  </a:t>
            </a:r>
            <a:r>
              <a:rPr lang="en-US" sz="1800" b="0" dirty="0"/>
              <a:t>working on SF, hope is to have D0.1 out of March. </a:t>
            </a:r>
          </a:p>
          <a:p>
            <a:r>
              <a:rPr lang="en-GB" sz="1800" dirty="0"/>
              <a:t>11bh – </a:t>
            </a:r>
            <a:r>
              <a:rPr lang="en-GB" sz="1800" b="0" dirty="0"/>
              <a:t>hoping to start getting text from Nov meeting, hoping for D0.1 out of January.</a:t>
            </a:r>
          </a:p>
          <a:p>
            <a:r>
              <a:rPr lang="en-GB" sz="1800" dirty="0"/>
              <a:t>11bi – </a:t>
            </a:r>
            <a:r>
              <a:rPr lang="en-GB" sz="1800" b="0" dirty="0"/>
              <a:t>working on issues document, hope to finish that in January, 2022, then to requirements.  </a:t>
            </a:r>
          </a:p>
          <a:p>
            <a:r>
              <a:rPr lang="en-GB" sz="1800" dirty="0" err="1"/>
              <a:t>REVme</a:t>
            </a:r>
            <a:r>
              <a:rPr lang="en-GB" sz="1800" dirty="0"/>
              <a:t> – </a:t>
            </a:r>
            <a:r>
              <a:rPr lang="en-GB" sz="1800" b="0" dirty="0"/>
              <a:t>D0.4 is posted, with 11ax, 11ay, and 11ba. Goal is to have D1.0 out of November for initial WG Letter Ballot. The comments on initial WGLB will reveal the actual timeline for 11me.   </a:t>
            </a:r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 err="1"/>
              <a:t>REVmd</a:t>
            </a:r>
            <a:r>
              <a:rPr lang="en-US" sz="1400" dirty="0"/>
              <a:t> on Draft 2.1 was started out of February 2019 (Robert Stacey, Joseph Levy, Carol Ansley, Menzo Wentink, </a:t>
            </a:r>
            <a:r>
              <a:rPr lang="en-US" sz="1400" dirty="0" err="1"/>
              <a:t>Bahar</a:t>
            </a:r>
            <a:r>
              <a:rPr lang="en-US" sz="14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400" dirty="0"/>
              <a:t>P802.11ay was started on D3.1 out of March 2019 (Robert Stacey, Solomon </a:t>
            </a:r>
            <a:r>
              <a:rPr lang="en-US" sz="1400" dirty="0" err="1"/>
              <a:t>Trainin</a:t>
            </a:r>
            <a:r>
              <a:rPr lang="en-US" sz="1400" dirty="0"/>
              <a:t>, Edward Au, Emily Qi, Yongho Seok, Peter Ecclesine) 19/681r6 MDR complete</a:t>
            </a:r>
          </a:p>
          <a:p>
            <a:r>
              <a:rPr lang="en-US" sz="1400" dirty="0"/>
              <a:t>P802.11ax was started on D4.1 out of May 2019 (Robert Stacey, Edward Au, Yongho Seok, Naveen Kakani, Perry </a:t>
            </a:r>
            <a:r>
              <a:rPr lang="en-US" sz="1400" dirty="0" err="1"/>
              <a:t>Correll</a:t>
            </a:r>
            <a:r>
              <a:rPr lang="en-US" sz="1400" dirty="0"/>
              <a:t>, Peter Ecclesine, Po-Kai Huang) 19/1015r4 MDR complete</a:t>
            </a:r>
          </a:p>
          <a:p>
            <a:r>
              <a:rPr lang="en-US" sz="1400" dirty="0"/>
              <a:t>P802.11ba was started on D4.0 out of September 2019 (Robert Stacey, Po-Kai Huang, </a:t>
            </a:r>
            <a:r>
              <a:rPr lang="en-US" sz="1400" dirty="0" err="1"/>
              <a:t>Rojan</a:t>
            </a:r>
            <a:r>
              <a:rPr lang="en-US" sz="1400" dirty="0"/>
              <a:t> </a:t>
            </a:r>
            <a:r>
              <a:rPr lang="en-US" sz="1400" dirty="0" err="1"/>
              <a:t>Chitrakar</a:t>
            </a:r>
            <a:r>
              <a:rPr lang="en-US" sz="1400" dirty="0"/>
              <a:t>, </a:t>
            </a:r>
            <a:r>
              <a:rPr lang="en-US" sz="1400" dirty="0" err="1"/>
              <a:t>Yunsong</a:t>
            </a:r>
            <a:r>
              <a:rPr lang="en-US" sz="1400" dirty="0"/>
              <a:t> Yang, </a:t>
            </a:r>
            <a:r>
              <a:rPr lang="en-US" sz="1400" dirty="0" err="1"/>
              <a:t>Yongho</a:t>
            </a:r>
            <a:r>
              <a:rPr lang="en-US" sz="1400" dirty="0"/>
              <a:t> Seok, Mark Hamilton ) 19/176</a:t>
            </a:r>
            <a:r>
              <a:rPr lang="en-US" sz="1400" dirty="0">
                <a:solidFill>
                  <a:schemeClr val="tx1"/>
                </a:solidFill>
              </a:rPr>
              <a:t>5r6 </a:t>
            </a:r>
            <a:r>
              <a:rPr lang="en-US" sz="1400" dirty="0"/>
              <a:t>MDR complete</a:t>
            </a:r>
          </a:p>
          <a:p>
            <a:r>
              <a:rPr lang="en-US" sz="1400" dirty="0"/>
              <a:t>P802.11az was started on D3.0 out of January 2021 (Robert Stacey,  Emily Qi, Edward Au, Carol Ansley, Peter Ecclesine, Yongho Seok, Mark Hamilton) </a:t>
            </a:r>
            <a:r>
              <a:rPr lang="en-US" sz="1400" dirty="0">
                <a:solidFill>
                  <a:schemeClr val="tx1"/>
                </a:solidFill>
              </a:rPr>
              <a:t>21/0329r7 July 15, 2021 MDR complete</a:t>
            </a:r>
          </a:p>
          <a:p>
            <a:r>
              <a:rPr lang="en-US" sz="1800" dirty="0"/>
              <a:t>P802.11bd was started on D3.0 out of November 2021 (Robert Stacey, Emily Qi, Peter Ecclesine)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19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2020 IEEE Standards Style Manual </a:t>
            </a:r>
            <a:r>
              <a:rPr lang="en-US" b="0" dirty="0"/>
              <a:t>when creating or updating drafts.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we’ve added </a:t>
            </a:r>
            <a:r>
              <a:rPr lang="en-US" b="0"/>
              <a:t>the particular use of </a:t>
            </a:r>
            <a:r>
              <a:rPr lang="en-US" b="0" dirty="0"/>
              <a:t>“Tail” and explained our practice in acronyms.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Nov 2021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January, 2022. Changes are usually based on MDR suitability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163330"/>
              </p:ext>
            </p:extLst>
          </p:nvPr>
        </p:nvGraphicFramePr>
        <p:xfrm>
          <a:off x="838200" y="2057400"/>
          <a:ext cx="10546268" cy="5018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6085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735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409025"/>
              </p:ext>
            </p:extLst>
          </p:nvPr>
        </p:nvGraphicFramePr>
        <p:xfrm>
          <a:off x="737392" y="1374227"/>
          <a:ext cx="9395946" cy="5390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77514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bd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Chun Wang,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Yujin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 (to be posted)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2021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11530</TotalTime>
  <Words>1409</Words>
  <Application>Microsoft Office PowerPoint</Application>
  <PresentationFormat>Widescreen</PresentationFormat>
  <Paragraphs>207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802.11 WG Editor’s Meeting (November 2021)</vt:lpstr>
      <vt:lpstr>Volunteer Editor Contacts</vt:lpstr>
      <vt:lpstr>November 8th roundtable status report</vt:lpstr>
      <vt:lpstr>MDR Status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430</cp:revision>
  <cp:lastPrinted>1601-01-01T00:00:00Z</cp:lastPrinted>
  <dcterms:created xsi:type="dcterms:W3CDTF">2018-01-07T18:30:13Z</dcterms:created>
  <dcterms:modified xsi:type="dcterms:W3CDTF">2021-11-15T12:51:49Z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