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0CE5B7BC-4DDD-4A17-AA23-147FFE89A045}"/>
    <pc:docChg chg="undo custSel modSld modMainMaster">
      <pc:chgData name="Peter Ecclesine (pecclesi)" userId="8026f3ca-466d-45df-ae34-64ba14570b27" providerId="ADAL" clId="{0CE5B7BC-4DDD-4A17-AA23-147FFE89A045}" dt="2021-11-15T12:49:38.733" v="1564" actId="20577"/>
      <pc:docMkLst>
        <pc:docMk/>
      </pc:docMkLst>
      <pc:sldChg chg="modSp mod">
        <pc:chgData name="Peter Ecclesine (pecclesi)" userId="8026f3ca-466d-45df-ae34-64ba14570b27" providerId="ADAL" clId="{0CE5B7BC-4DDD-4A17-AA23-147FFE89A045}" dt="2021-11-15T12:49:38.733" v="1564" actId="20577"/>
        <pc:sldMkLst>
          <pc:docMk/>
          <pc:sldMk cId="0" sldId="256"/>
        </pc:sldMkLst>
        <pc:spChg chg="mod">
          <ac:chgData name="Peter Ecclesine (pecclesi)" userId="8026f3ca-466d-45df-ae34-64ba14570b27" providerId="ADAL" clId="{0CE5B7BC-4DDD-4A17-AA23-147FFE89A045}" dt="2021-11-15T12:49:38.733" v="1564" actId="20577"/>
          <ac:spMkLst>
            <pc:docMk/>
            <pc:sldMk cId="0" sldId="256"/>
            <ac:spMk id="3074" creationId="{00000000-0000-0000-0000-000000000000}"/>
          </ac:spMkLst>
        </pc:spChg>
      </pc:sldChg>
      <pc:sldChg chg="modSp mod">
        <pc:chgData name="Peter Ecclesine (pecclesi)" userId="8026f3ca-466d-45df-ae34-64ba14570b27" providerId="ADAL" clId="{0CE5B7BC-4DDD-4A17-AA23-147FFE89A045}" dt="2021-11-08T21:07:59.461" v="44" actId="20577"/>
        <pc:sldMkLst>
          <pc:docMk/>
          <pc:sldMk cId="0" sldId="262"/>
        </pc:sldMkLst>
        <pc:spChg chg="mod">
          <ac:chgData name="Peter Ecclesine (pecclesi)" userId="8026f3ca-466d-45df-ae34-64ba14570b27" providerId="ADAL" clId="{0CE5B7BC-4DDD-4A17-AA23-147FFE89A045}" dt="2021-11-08T21:07:59.461" v="44" actId="20577"/>
          <ac:spMkLst>
            <pc:docMk/>
            <pc:sldMk cId="0" sldId="262"/>
            <ac:spMk id="8" creationId="{00000000-0000-0000-0000-000000000000}"/>
          </ac:spMkLst>
        </pc:spChg>
      </pc:sldChg>
      <pc:sldChg chg="modSp mod">
        <pc:chgData name="Peter Ecclesine (pecclesi)" userId="8026f3ca-466d-45df-ae34-64ba14570b27" providerId="ADAL" clId="{0CE5B7BC-4DDD-4A17-AA23-147FFE89A045}" dt="2021-11-09T14:11:05.702" v="1508" actId="404"/>
        <pc:sldMkLst>
          <pc:docMk/>
          <pc:sldMk cId="0" sldId="263"/>
        </pc:sldMkLst>
        <pc:spChg chg="mod">
          <ac:chgData name="Peter Ecclesine (pecclesi)" userId="8026f3ca-466d-45df-ae34-64ba14570b27" providerId="ADAL" clId="{0CE5B7BC-4DDD-4A17-AA23-147FFE89A045}" dt="2021-11-09T14:11:05.702" v="1508" actId="404"/>
          <ac:spMkLst>
            <pc:docMk/>
            <pc:sldMk cId="0" sldId="263"/>
            <ac:spMk id="3" creationId="{00000000-0000-0000-0000-000000000000}"/>
          </ac:spMkLst>
        </pc:spChg>
      </pc:sldChg>
      <pc:sldChg chg="modSp mod">
        <pc:chgData name="Peter Ecclesine (pecclesi)" userId="8026f3ca-466d-45df-ae34-64ba14570b27" providerId="ADAL" clId="{0CE5B7BC-4DDD-4A17-AA23-147FFE89A045}" dt="2021-11-09T14:15:01.950" v="1530" actId="20577"/>
        <pc:sldMkLst>
          <pc:docMk/>
          <pc:sldMk cId="1753890201" sldId="265"/>
        </pc:sldMkLst>
        <pc:spChg chg="mod">
          <ac:chgData name="Peter Ecclesine (pecclesi)" userId="8026f3ca-466d-45df-ae34-64ba14570b27" providerId="ADAL" clId="{0CE5B7BC-4DDD-4A17-AA23-147FFE89A045}" dt="2021-11-09T14:15:01.950" v="1530" actId="20577"/>
          <ac:spMkLst>
            <pc:docMk/>
            <pc:sldMk cId="1753890201" sldId="265"/>
            <ac:spMk id="9218" creationId="{00000000-0000-0000-0000-000000000000}"/>
          </ac:spMkLst>
        </pc:spChg>
      </pc:sldChg>
      <pc:sldChg chg="modSp mod">
        <pc:chgData name="Peter Ecclesine (pecclesi)" userId="8026f3ca-466d-45df-ae34-64ba14570b27" providerId="ADAL" clId="{0CE5B7BC-4DDD-4A17-AA23-147FFE89A045}" dt="2021-11-08T21:24:12.359" v="984" actId="20577"/>
        <pc:sldMkLst>
          <pc:docMk/>
          <pc:sldMk cId="3096812942" sldId="269"/>
        </pc:sldMkLst>
        <pc:spChg chg="mod">
          <ac:chgData name="Peter Ecclesine (pecclesi)" userId="8026f3ca-466d-45df-ae34-64ba14570b27" providerId="ADAL" clId="{0CE5B7BC-4DDD-4A17-AA23-147FFE89A045}" dt="2021-11-08T21:24:12.359" v="984" actId="20577"/>
          <ac:spMkLst>
            <pc:docMk/>
            <pc:sldMk cId="3096812942" sldId="269"/>
            <ac:spMk id="9218" creationId="{00000000-0000-0000-0000-000000000000}"/>
          </ac:spMkLst>
        </pc:spChg>
      </pc:sldChg>
      <pc:sldChg chg="modSp mod">
        <pc:chgData name="Peter Ecclesine (pecclesi)" userId="8026f3ca-466d-45df-ae34-64ba14570b27" providerId="ADAL" clId="{0CE5B7BC-4DDD-4A17-AA23-147FFE89A045}" dt="2021-11-09T14:14:13.288" v="1528" actId="6549"/>
        <pc:sldMkLst>
          <pc:docMk/>
          <pc:sldMk cId="1372385444" sldId="281"/>
        </pc:sldMkLst>
        <pc:spChg chg="mod">
          <ac:chgData name="Peter Ecclesine (pecclesi)" userId="8026f3ca-466d-45df-ae34-64ba14570b27" providerId="ADAL" clId="{0CE5B7BC-4DDD-4A17-AA23-147FFE89A045}" dt="2021-11-09T14:14:13.288" v="1528" actId="6549"/>
          <ac:spMkLst>
            <pc:docMk/>
            <pc:sldMk cId="1372385444" sldId="281"/>
            <ac:spMk id="9218" creationId="{00000000-0000-0000-0000-000000000000}"/>
          </ac:spMkLst>
        </pc:spChg>
      </pc:sldChg>
      <pc:sldChg chg="modSp mod">
        <pc:chgData name="Peter Ecclesine (pecclesi)" userId="8026f3ca-466d-45df-ae34-64ba14570b27" providerId="ADAL" clId="{0CE5B7BC-4DDD-4A17-AA23-147FFE89A045}" dt="2021-11-15T12:46:20.772" v="1562" actId="404"/>
        <pc:sldMkLst>
          <pc:docMk/>
          <pc:sldMk cId="3884957953" sldId="282"/>
        </pc:sldMkLst>
        <pc:graphicFrameChg chg="modGraphic">
          <ac:chgData name="Peter Ecclesine (pecclesi)" userId="8026f3ca-466d-45df-ae34-64ba14570b27" providerId="ADAL" clId="{0CE5B7BC-4DDD-4A17-AA23-147FFE89A045}" dt="2021-11-15T12:46:20.772" v="1562" actId="404"/>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0CE5B7BC-4DDD-4A17-AA23-147FFE89A045}" dt="2021-11-09T14:12:10.155" v="1513" actId="6549"/>
        <pc:sldMkLst>
          <pc:docMk/>
          <pc:sldMk cId="92982801" sldId="286"/>
        </pc:sldMkLst>
        <pc:spChg chg="mod">
          <ac:chgData name="Peter Ecclesine (pecclesi)" userId="8026f3ca-466d-45df-ae34-64ba14570b27" providerId="ADAL" clId="{0CE5B7BC-4DDD-4A17-AA23-147FFE89A045}" dt="2021-11-09T14:12:10.155" v="1513" actId="6549"/>
          <ac:spMkLst>
            <pc:docMk/>
            <pc:sldMk cId="92982801" sldId="286"/>
            <ac:spMk id="3" creationId="{B35E45FD-9FA1-4E6D-818A-38E342C9400E}"/>
          </ac:spMkLst>
        </pc:spChg>
      </pc:sldChg>
      <pc:sldChg chg="modSp mod">
        <pc:chgData name="Peter Ecclesine (pecclesi)" userId="8026f3ca-466d-45df-ae34-64ba14570b27" providerId="ADAL" clId="{0CE5B7BC-4DDD-4A17-AA23-147FFE89A045}" dt="2021-11-09T14:08:03.013" v="1477" actId="20577"/>
        <pc:sldMkLst>
          <pc:docMk/>
          <pc:sldMk cId="1130369888" sldId="293"/>
        </pc:sldMkLst>
        <pc:spChg chg="mod">
          <ac:chgData name="Peter Ecclesine (pecclesi)" userId="8026f3ca-466d-45df-ae34-64ba14570b27" providerId="ADAL" clId="{0CE5B7BC-4DDD-4A17-AA23-147FFE89A045}" dt="2021-11-09T14:08:03.013" v="1477" actId="20577"/>
          <ac:spMkLst>
            <pc:docMk/>
            <pc:sldMk cId="1130369888" sldId="293"/>
            <ac:spMk id="3" creationId="{9E8181F9-FE4E-4B5B-A2BC-D06A058731DB}"/>
          </ac:spMkLst>
        </pc:spChg>
      </pc:sldChg>
      <pc:sldMasterChg chg="modSp mod">
        <pc:chgData name="Peter Ecclesine (pecclesi)" userId="8026f3ca-466d-45df-ae34-64ba14570b27" providerId="ADAL" clId="{0CE5B7BC-4DDD-4A17-AA23-147FFE89A045}" dt="2021-11-08T16:09:53.665" v="1" actId="6549"/>
        <pc:sldMasterMkLst>
          <pc:docMk/>
          <pc:sldMasterMk cId="0" sldId="2147483648"/>
        </pc:sldMasterMkLst>
        <pc:spChg chg="mod">
          <ac:chgData name="Peter Ecclesine (pecclesi)" userId="8026f3ca-466d-45df-ae34-64ba14570b27" providerId="ADAL" clId="{0CE5B7BC-4DDD-4A17-AA23-147FFE89A045}" dt="2021-11-08T16:09:53.66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802.11-21/1620r1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cclesi@cisco.com"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2021-11-15</a:t>
            </a:r>
            <a:endParaRPr lang="en-GB" sz="2000" b="0" dirty="0"/>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Request every meeting there is an Editor’s review of ANA assignments.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January, 2022.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736163330"/>
              </p:ext>
            </p:extLst>
          </p:nvPr>
        </p:nvGraphicFramePr>
        <p:xfrm>
          <a:off x="838200" y="2057400"/>
          <a:ext cx="10546268" cy="5018069"/>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138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6085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735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a:t>
            </a:r>
            <a:r>
              <a:rPr lang="en-US">
                <a:solidFill>
                  <a:srgbClr val="FF0000"/>
                </a:solidFill>
              </a:rPr>
              <a:t>Monday end of am1 (8am ET) </a:t>
            </a:r>
            <a:r>
              <a:rPr lang="en-US" dirty="0">
                <a:solidFill>
                  <a:srgbClr val="FF0000"/>
                </a:solidFill>
              </a:rPr>
              <a:t>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987409025"/>
              </p:ext>
            </p:extLst>
          </p:nvPr>
        </p:nvGraphicFramePr>
        <p:xfrm>
          <a:off x="737392" y="1374227"/>
          <a:ext cx="9395946" cy="5390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bd</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me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be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7-Nov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N</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a:solidFill>
                            <a:schemeClr val="tx1"/>
                          </a:solidFill>
                        </a:rPr>
                        <a:t>Yujin</a:t>
                      </a:r>
                      <a:r>
                        <a:rPr lang="en-US" sz="1400" dirty="0">
                          <a:solidFill>
                            <a:schemeClr val="tx1"/>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1.3 (to be posted)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14-Nov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Jan 21 - MIB deprecation topic – should be a project, how to proceed?</a:t>
            </a:r>
          </a:p>
          <a:p>
            <a:r>
              <a:rPr lang="en-GB" sz="1800" dirty="0"/>
              <a:t>	Note that in ARC, YANG is a pending topic. </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2021-11-08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November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2021-11-08</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WG – Robert Stacey</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P802.11be Amendment (EHT) – Edward Au </a:t>
            </a:r>
          </a:p>
          <a:p>
            <a:pPr>
              <a:lnSpc>
                <a:spcPct val="80000"/>
              </a:lnSpc>
              <a:buFont typeface="Arial" panose="020B0604020202020204" pitchFamily="34" charset="0"/>
              <a:buChar char="•"/>
              <a:defRPr/>
            </a:pPr>
            <a:r>
              <a:rPr lang="en-US" sz="1800" dirty="0"/>
              <a:t>Also present:</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8</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800" dirty="0"/>
              <a:t>11az – </a:t>
            </a:r>
            <a:r>
              <a:rPr lang="en-GB" sz="1800" b="0" dirty="0"/>
              <a:t>11 SA Initial Ballot with 93% approval, 364 comments, 193 editorial, 166 technical, 6 general. Hope to recirc out of March.</a:t>
            </a:r>
          </a:p>
          <a:p>
            <a:r>
              <a:rPr lang="en-GB" sz="1800" dirty="0"/>
              <a:t>11bb – </a:t>
            </a:r>
            <a:r>
              <a:rPr lang="en-GB" sz="1800" b="0" dirty="0"/>
              <a:t>D0.7 (27 pages) created and is under review, hope to </a:t>
            </a:r>
            <a:r>
              <a:rPr lang="en-GB" sz="1800" b="0"/>
              <a:t>have initial </a:t>
            </a:r>
            <a:r>
              <a:rPr lang="en-GB" sz="1800" b="0" dirty="0"/>
              <a:t>WG Letter Ballot out of November.</a:t>
            </a:r>
          </a:p>
          <a:p>
            <a:r>
              <a:rPr lang="en-GB" sz="1800" dirty="0"/>
              <a:t>11bc –  </a:t>
            </a:r>
            <a:r>
              <a:rPr lang="en-GB" sz="1800" b="0" dirty="0"/>
              <a:t>recirculation of D2.0, 90% approval, 294 comments, hope to MDR on D3.0 out of January. </a:t>
            </a:r>
          </a:p>
          <a:p>
            <a:r>
              <a:rPr lang="en-GB" sz="1800" dirty="0"/>
              <a:t>11bd –  </a:t>
            </a:r>
            <a:r>
              <a:rPr lang="en-GB" sz="1800" b="0" dirty="0"/>
              <a:t>89% of comments resolved so far, 30 comments this week. Hope to create D3.0 out of November.   </a:t>
            </a:r>
          </a:p>
          <a:p>
            <a:r>
              <a:rPr lang="en-GB" sz="1800" dirty="0"/>
              <a:t>11be – </a:t>
            </a:r>
            <a:r>
              <a:rPr lang="en-US" sz="1800" dirty="0"/>
              <a:t> </a:t>
            </a:r>
            <a:r>
              <a:rPr lang="en-US" sz="1800" b="0" dirty="0">
                <a:solidFill>
                  <a:schemeClr val="tx1"/>
                </a:solidFill>
                <a:effectLst/>
                <a:ea typeface="Times New Roman" panose="02020603050405020304" pitchFamily="18" charset="0"/>
              </a:rPr>
              <a:t>Continue comment resolution.  Expect to publish D1.3 after the November 2021 plenary.</a:t>
            </a:r>
            <a:endParaRPr lang="en-US" sz="1800" dirty="0"/>
          </a:p>
          <a:p>
            <a:r>
              <a:rPr lang="en-US" sz="1800" dirty="0"/>
              <a:t>11bf </a:t>
            </a:r>
            <a:r>
              <a:rPr lang="en-GB" sz="1800" dirty="0"/>
              <a:t>–</a:t>
            </a:r>
            <a:r>
              <a:rPr lang="en-US" sz="1800" dirty="0"/>
              <a:t>  </a:t>
            </a:r>
            <a:r>
              <a:rPr lang="en-US" sz="1800" b="0" dirty="0"/>
              <a:t>working on SF, hope is to have D0.1 out of March. </a:t>
            </a:r>
          </a:p>
          <a:p>
            <a:r>
              <a:rPr lang="en-GB" sz="1800" dirty="0"/>
              <a:t>11bh – </a:t>
            </a:r>
            <a:r>
              <a:rPr lang="en-GB" sz="1800" b="0" dirty="0"/>
              <a:t>hoping to start getting text from Nov meeting, hoping for D0.1 out of January.</a:t>
            </a:r>
          </a:p>
          <a:p>
            <a:r>
              <a:rPr lang="en-GB" sz="1800" dirty="0"/>
              <a:t>11bi – </a:t>
            </a:r>
            <a:r>
              <a:rPr lang="en-GB" sz="1800" b="0" dirty="0"/>
              <a:t>working on issues document, hope to finish that in January, 2022, then to requirements.  </a:t>
            </a:r>
          </a:p>
          <a:p>
            <a:r>
              <a:rPr lang="en-GB" sz="1800" dirty="0" err="1"/>
              <a:t>REVme</a:t>
            </a:r>
            <a:r>
              <a:rPr lang="en-GB" sz="1800" dirty="0"/>
              <a:t> – </a:t>
            </a:r>
            <a:r>
              <a:rPr lang="en-GB" sz="1800" b="0" dirty="0"/>
              <a:t>D0.4 is posted, with 11ax, 11ay, and 11ba. Goal is to have D1.0 out of November for initial WG Letter Ballot. The comments on initial WGLB will reveal the actual timeline for 11me.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11,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11527</TotalTime>
  <Words>3995</Words>
  <Application>Microsoft Office PowerPoint</Application>
  <PresentationFormat>Widescreen</PresentationFormat>
  <Paragraphs>517</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(November 2021)</vt:lpstr>
      <vt:lpstr>Abstract</vt:lpstr>
      <vt:lpstr>Agenda for 2021-11-08 meeting</vt:lpstr>
      <vt:lpstr>Registration for the November 802.11 electronic interim session</vt:lpstr>
      <vt:lpstr>Roll Call – 2021-11-08</vt:lpstr>
      <vt:lpstr>Volunteer Editor Contacts</vt:lpstr>
      <vt:lpstr>November 8th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429</cp:revision>
  <cp:lastPrinted>1601-01-01T00:00:00Z</cp:lastPrinted>
  <dcterms:created xsi:type="dcterms:W3CDTF">2018-01-07T18:30:13Z</dcterms:created>
  <dcterms:modified xsi:type="dcterms:W3CDTF">2021-11-15T12:49:40Z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