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AB3211-F3EE-4F81-B9A4-3BE8181C079B}" v="3" dt="2021-10-21T16:40:35.5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63" d="100"/>
          <a:sy n="63" d="100"/>
        </p:scale>
        <p:origin x="48" y="4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802.11-21/1620r0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bahareh.sagedhi@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fb.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Yujin.Noh@senscomm.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pecclesi@cisco.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2021-10-29</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026" name="Document" r:id="rId4" imgW="10439485" imgH="2546686" progId="Word.Document.8">
                  <p:embed/>
                </p:oleObj>
              </mc:Choice>
              <mc:Fallback>
                <p:oleObj name="Document" r:id="rId4" imgW="10439485" imgH="2546686" progId="Word.Document.8">
                  <p:embed/>
                  <p:pic>
                    <p:nvPicPr>
                      <p:cNvPr id="3075" name="Object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P802.111bd was started on D2.1 out of November 2021 (</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a:t>
            </a:r>
          </a:p>
          <a:p>
            <a:endParaRPr lang="en-US"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January, 2022.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736163330"/>
              </p:ext>
            </p:extLst>
          </p:nvPr>
        </p:nvGraphicFramePr>
        <p:xfrm>
          <a:off x="838200" y="2057400"/>
          <a:ext cx="10546268" cy="5018069"/>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138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6085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735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a:t>
            </a:r>
            <a:r>
              <a:rPr lang="en-US">
                <a:solidFill>
                  <a:srgbClr val="FF0000"/>
                </a:solidFill>
              </a:rPr>
              <a:t>Monday end of am1 (8am ET) </a:t>
            </a:r>
            <a:r>
              <a:rPr lang="en-US" dirty="0">
                <a:solidFill>
                  <a:srgbClr val="FF0000"/>
                </a:solidFill>
              </a:rPr>
              <a:t>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724755777"/>
              </p:ext>
            </p:extLst>
          </p:nvPr>
        </p:nvGraphicFramePr>
        <p:xfrm>
          <a:off x="737392" y="1374227"/>
          <a:ext cx="9395946" cy="537980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FF0000"/>
                          </a:solidFill>
                          <a:effectLst/>
                        </a:rPr>
                        <a:t>me</a:t>
                      </a:r>
                      <a:endParaRPr kumimoji="0" lang="en-US" sz="11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FF0000"/>
                          </a:solidFill>
                          <a:effectLst/>
                        </a:rPr>
                        <a:t>be</a:t>
                      </a:r>
                      <a:endParaRPr kumimoji="0" lang="en-US" sz="11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N</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a:t>
                      </a:r>
                    </a:p>
                    <a:p>
                      <a:pPr algn="ctr"/>
                      <a:r>
                        <a:rPr lang="en-US" sz="1400" kern="1200" dirty="0">
                          <a:solidFill>
                            <a:schemeClr val="tx1">
                              <a:lumMod val="95000"/>
                              <a:lumOff val="5000"/>
                            </a:schemeClr>
                          </a:solidFill>
                          <a:effectLst/>
                          <a:latin typeface="+mn-lt"/>
                          <a:ea typeface="+mn-ea"/>
                          <a:cs typeface="+mn-cs"/>
                        </a:rPr>
                        <a:t>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Yujin</a:t>
                      </a:r>
                      <a:r>
                        <a:rPr lang="en-US" sz="1600" dirty="0">
                          <a:solidFill>
                            <a:srgbClr val="002060"/>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Jungnickel,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1.03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a:t>
                      </a:r>
                    </a:p>
                    <a:p>
                      <a:pPr algn="ctr"/>
                      <a:r>
                        <a:rPr lang="en-US" sz="14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8"/>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2021-11-08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2021-11-08</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WG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Robert Stacey</a:t>
            </a:r>
          </a:p>
          <a:p>
            <a:pPr lvl="1">
              <a:lnSpc>
                <a:spcPct val="80000"/>
              </a:lnSpc>
              <a:buFont typeface="Arial" panose="020B0604020202020204" pitchFamily="34" charset="0"/>
              <a:buChar char="•"/>
              <a:defRPr/>
            </a:pPr>
            <a:r>
              <a:rPr lang="en-US" sz="1400" dirty="0"/>
              <a:t>P802.11az Amendment (NGP) – Chao-Chun Wang,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Brian Hart, Mark Hamilton, Stephan Sand, Joseph Levy</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1"/>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8</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11az –</a:t>
            </a:r>
          </a:p>
          <a:p>
            <a:r>
              <a:rPr lang="en-GB" sz="1400" dirty="0"/>
              <a:t>11bb –</a:t>
            </a:r>
          </a:p>
          <a:p>
            <a:r>
              <a:rPr lang="en-GB" sz="1400" dirty="0"/>
              <a:t>11bc –   </a:t>
            </a:r>
          </a:p>
          <a:p>
            <a:r>
              <a:rPr lang="en-GB" sz="1400" dirty="0"/>
              <a:t>11bd –   </a:t>
            </a:r>
          </a:p>
          <a:p>
            <a:r>
              <a:rPr lang="en-GB" sz="1400" dirty="0"/>
              <a:t>11be – </a:t>
            </a:r>
            <a:r>
              <a:rPr lang="en-US" sz="1400" dirty="0"/>
              <a:t>  </a:t>
            </a:r>
          </a:p>
          <a:p>
            <a:r>
              <a:rPr lang="en-US" sz="1400" dirty="0"/>
              <a:t>11bf </a:t>
            </a:r>
            <a:r>
              <a:rPr lang="en-GB" sz="1400" dirty="0"/>
              <a:t>–</a:t>
            </a:r>
            <a:r>
              <a:rPr lang="en-US" sz="1400" dirty="0"/>
              <a:t>   </a:t>
            </a:r>
          </a:p>
          <a:p>
            <a:r>
              <a:rPr lang="en-GB" sz="1400" dirty="0"/>
              <a:t>11bh –  </a:t>
            </a:r>
          </a:p>
          <a:p>
            <a:r>
              <a:rPr lang="en-GB" sz="1400" dirty="0"/>
              <a:t>11bi –   </a:t>
            </a:r>
          </a:p>
          <a:p>
            <a:r>
              <a:rPr lang="en-GB" sz="1400" dirty="0" err="1"/>
              <a:t>REVme</a:t>
            </a:r>
            <a:r>
              <a:rPr lang="en-GB" sz="1400" dirty="0"/>
              <a:t> –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11,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11462</TotalTime>
  <Words>3732</Words>
  <Application>Microsoft Office PowerPoint</Application>
  <PresentationFormat>Widescreen</PresentationFormat>
  <Paragraphs>514</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(November 2021)</vt:lpstr>
      <vt:lpstr>Abstract</vt:lpstr>
      <vt:lpstr>Agenda for 2021-11-08 meeting</vt:lpstr>
      <vt:lpstr>Registration for the November 802.11 electronic interim session</vt:lpstr>
      <vt:lpstr>Roll Call – 2021-11-08</vt:lpstr>
      <vt:lpstr>Volunteer Editor Contacts</vt:lpstr>
      <vt:lpstr>November 8th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cp:lastModifiedBy>
  <cp:revision>429</cp:revision>
  <cp:lastPrinted>1601-01-01T00:00:00Z</cp:lastPrinted>
  <dcterms:created xsi:type="dcterms:W3CDTF">2018-01-07T18:30:13Z</dcterms:created>
  <dcterms:modified xsi:type="dcterms:W3CDTF">2021-11-07T16:54:25Z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