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1" r:id="rId5"/>
    <p:sldId id="257" r:id="rId6"/>
    <p:sldId id="258" r:id="rId7"/>
    <p:sldId id="25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EB5803-28D6-429C-B9A1-DEB3733DCB8F}" v="6" dt="2021-11-15T16:56:25.1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4660"/>
  </p:normalViewPr>
  <p:slideViewPr>
    <p:cSldViewPr>
      <p:cViewPr>
        <p:scale>
          <a:sx n="150" d="100"/>
          <a:sy n="150" d="100"/>
        </p:scale>
        <p:origin x="108" y="-15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059A54AE-750D-4648-A027-10A72B0AEED1}"/>
    <pc:docChg chg="undo custSel addSld delSld modSld modMainMaster">
      <pc:chgData name="Alfred Asterjadhi" userId="39de57b9-85c0-4fd1-aaac-8ca2b6560ad0" providerId="ADAL" clId="{059A54AE-750D-4648-A027-10A72B0AEED1}" dt="2021-09-20T14:03:39.840" v="320" actId="6549"/>
      <pc:docMkLst>
        <pc:docMk/>
      </pc:docMkLst>
      <pc:sldChg chg="addSp delSp modSp mod">
        <pc:chgData name="Alfred Asterjadhi" userId="39de57b9-85c0-4fd1-aaac-8ca2b6560ad0" providerId="ADAL" clId="{059A54AE-750D-4648-A027-10A72B0AEED1}" dt="2021-09-20T14:03:39.840" v="3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059A54AE-750D-4648-A027-10A72B0AEED1}" dt="2021-09-20T14:03:39.840" v="3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059A54AE-750D-4648-A027-10A72B0AEED1}" dt="2021-09-16T17:38:10.498" v="78" actId="1076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059A54AE-750D-4648-A027-10A72B0AEED1}" dt="2021-09-16T17:41:01.553" v="169" actId="20577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9" creationId="{AC5C9CFA-33FF-4235-B4A3-ADE5D5B5BC4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0" creationId="{A0BABC1C-53D4-471A-A502-40236A6F9A9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1" creationId="{87446DB9-8344-415A-B796-912EE0D3214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3" creationId="{491C9F9A-BB9C-4B21-8B6F-8C44A1A8A4B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059A54AE-750D-4648-A027-10A72B0AEED1}" dt="2021-09-17T22:17:36.237" v="302" actId="20577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2" creationId="{3428687D-A48E-47B7-984F-B4798D48D222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5" creationId="{9C11C14C-7EC1-41C9-ABC1-9A07AA319995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6" creationId="{FDAC231B-B229-45CA-98BE-BCC46049E1A0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7" creationId="{4AD07FA2-B31A-4DDB-8E71-8CE91F09851C}"/>
          </ac:spMkLst>
        </pc:spChg>
        <pc:spChg chg="add mod">
          <ac:chgData name="Alfred Asterjadhi" userId="39de57b9-85c0-4fd1-aaac-8ca2b6560ad0" providerId="ADAL" clId="{059A54AE-750D-4648-A027-10A72B0AEED1}" dt="2021-09-16T17:39:17.317" v="115" actId="1076"/>
          <ac:spMkLst>
            <pc:docMk/>
            <pc:sldMk cId="2033199149" sldId="257"/>
            <ac:spMk id="32" creationId="{AB188FE6-CB6E-4435-9845-4A54629535FC}"/>
          </ac:spMkLst>
        </pc:spChg>
        <pc:grpChg chg="add del mod">
          <ac:chgData name="Alfred Asterjadhi" userId="39de57b9-85c0-4fd1-aaac-8ca2b6560ad0" providerId="ADAL" clId="{059A54AE-750D-4648-A027-10A72B0AEED1}" dt="2021-09-16T17:38:31.870" v="80" actId="478"/>
          <ac:grpSpMkLst>
            <pc:docMk/>
            <pc:sldMk cId="2033199149" sldId="257"/>
            <ac:grpSpMk id="7" creationId="{4743EDDC-27FE-43BE-AA6D-B158D031615F}"/>
          </ac:grpSpMkLst>
        </pc:grpChg>
        <pc:grpChg chg="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8" creationId="{3A3BCF26-ECA9-4A18-8D98-AE1FE86F5970}"/>
          </ac:grpSpMkLst>
        </pc:grpChg>
        <pc:grpChg chg="add 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14" creationId="{B7557F01-B7DC-4BC3-AB93-B8468FEA4F74}"/>
          </ac:grpSpMkLst>
        </pc:grpChg>
        <pc:grpChg chg="add mod">
          <ac:chgData name="Alfred Asterjadhi" userId="39de57b9-85c0-4fd1-aaac-8ca2b6560ad0" providerId="ADAL" clId="{059A54AE-750D-4648-A027-10A72B0AEED1}" dt="2021-09-16T17:38:35.035" v="81" actId="1076"/>
          <ac:grpSpMkLst>
            <pc:docMk/>
            <pc:sldMk cId="2033199149" sldId="257"/>
            <ac:grpSpMk id="30" creationId="{A90DF394-8294-4E49-AC2E-8DC8E0677D31}"/>
          </ac:grpSpMkLst>
        </pc:grpChg>
        <pc:picChg chg="mod">
          <ac:chgData name="Alfred Asterjadhi" userId="39de57b9-85c0-4fd1-aaac-8ca2b6560ad0" providerId="ADAL" clId="{059A54AE-750D-4648-A027-10A72B0AEED1}" dt="2021-09-16T17:29:42.772" v="2"/>
          <ac:picMkLst>
            <pc:docMk/>
            <pc:sldMk cId="2033199149" sldId="257"/>
            <ac:picMk id="12" creationId="{594F2884-2434-4F44-BECE-CE03DA4147F8}"/>
          </ac:picMkLst>
        </pc:picChg>
        <pc:picChg chg="add del mod">
          <ac:chgData name="Alfred Asterjadhi" userId="39de57b9-85c0-4fd1-aaac-8ca2b6560ad0" providerId="ADAL" clId="{059A54AE-750D-4648-A027-10A72B0AEED1}" dt="2021-09-16T17:37:28.687" v="69" actId="478"/>
          <ac:picMkLst>
            <pc:docMk/>
            <pc:sldMk cId="2033199149" sldId="257"/>
            <ac:picMk id="24" creationId="{7B0B0D65-CBF6-49D4-9460-49ADA11B34E1}"/>
          </ac:picMkLst>
        </pc:picChg>
        <pc:picChg chg="add mod ord">
          <ac:chgData name="Alfred Asterjadhi" userId="39de57b9-85c0-4fd1-aaac-8ca2b6560ad0" providerId="ADAL" clId="{059A54AE-750D-4648-A027-10A72B0AEED1}" dt="2021-09-16T17:38:24.429" v="79" actId="164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add mod">
        <pc:chgData name="Alfred Asterjadhi" userId="39de57b9-85c0-4fd1-aaac-8ca2b6560ad0" providerId="ADAL" clId="{059A54AE-750D-4648-A027-10A72B0AEED1}" dt="2021-09-16T17:45:11.426" v="225" actId="6549"/>
        <pc:sldMkLst>
          <pc:docMk/>
          <pc:sldMk cId="1752578952" sldId="258"/>
        </pc:sldMkLst>
        <pc:spChg chg="mod">
          <ac:chgData name="Alfred Asterjadhi" userId="39de57b9-85c0-4fd1-aaac-8ca2b6560ad0" providerId="ADAL" clId="{059A54AE-750D-4648-A027-10A72B0AEED1}" dt="2021-09-16T17:45:11.426" v="225" actId="6549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059A54AE-750D-4648-A027-10A72B0AEED1}" dt="2021-09-16T17:45:33.131" v="234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059A54AE-750D-4648-A027-10A72B0AEED1}" dt="2021-09-16T17:45:33.131" v="234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del">
        <pc:chgData name="Alfred Asterjadhi" userId="39de57b9-85c0-4fd1-aaac-8ca2b6560ad0" providerId="ADAL" clId="{059A54AE-750D-4648-A027-10A72B0AEED1}" dt="2021-09-16T17:44:36.363" v="220" actId="47"/>
        <pc:sldMkLst>
          <pc:docMk/>
          <pc:sldMk cId="1693586052" sldId="260"/>
        </pc:sldMkLst>
      </pc:sldChg>
      <pc:sldChg chg="modSp mod">
        <pc:chgData name="Alfred Asterjadhi" userId="39de57b9-85c0-4fd1-aaac-8ca2b6560ad0" providerId="ADAL" clId="{059A54AE-750D-4648-A027-10A72B0AEED1}" dt="2021-09-16T17:40:42.854" v="14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059A54AE-750D-4648-A027-10A72B0AEED1}" dt="2021-09-16T17:40:10.749" v="12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059A54AE-750D-4648-A027-10A72B0AEED1}" dt="2021-09-16T17:40:15.903" v="133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059A54AE-750D-4648-A027-10A72B0AEED1}" dt="2021-09-16T17:40:42.854" v="144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059A54AE-750D-4648-A027-10A72B0AEED1}" dt="2021-09-16T17:40:32.675" v="139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9A54AE-750D-4648-A027-10A72B0AEED1}" dt="2021-09-16T17:40:32.675" v="139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8EB5803-28D6-429C-B9A1-DEB3733DCB8F}"/>
    <pc:docChg chg="undo custSel modSld modMainMaster">
      <pc:chgData name="Alfred Asterjadhi" userId="39de57b9-85c0-4fd1-aaac-8ca2b6560ad0" providerId="ADAL" clId="{98EB5803-28D6-429C-B9A1-DEB3733DCB8F}" dt="2021-11-15T16:56:25.110" v="129" actId="164"/>
      <pc:docMkLst>
        <pc:docMk/>
      </pc:docMkLst>
      <pc:sldChg chg="addSp delSp modSp mod">
        <pc:chgData name="Alfred Asterjadhi" userId="39de57b9-85c0-4fd1-aaac-8ca2b6560ad0" providerId="ADAL" clId="{98EB5803-28D6-429C-B9A1-DEB3733DCB8F}" dt="2021-11-15T16:56:25.110" v="129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98EB5803-28D6-429C-B9A1-DEB3733DCB8F}" dt="2021-11-15T16:52:24.732" v="9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98EB5803-28D6-429C-B9A1-DEB3733DCB8F}" dt="2021-11-15T16:47:27.408" v="13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4" creationId="{70BC876F-0A56-4E8A-AAD1-728016F935C6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5" creationId="{9C11C14C-7EC1-41C9-ABC1-9A07AA319995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6" creationId="{FDAC231B-B229-45CA-98BE-BCC46049E1A0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32" creationId="{AB188FE6-CB6E-4435-9845-4A54629535FC}"/>
          </ac:spMkLst>
        </pc:spChg>
        <pc:grpChg chg="add 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14" creationId="{B7557F01-B7DC-4BC3-AB93-B8468FEA4F74}"/>
          </ac:grpSpMkLst>
        </pc:grpChg>
        <pc:grpChg chg="add del mod">
          <ac:chgData name="Alfred Asterjadhi" userId="39de57b9-85c0-4fd1-aaac-8ca2b6560ad0" providerId="ADAL" clId="{98EB5803-28D6-429C-B9A1-DEB3733DCB8F}" dt="2021-11-15T16:54:05.389" v="96" actId="165"/>
          <ac:grpSpMkLst>
            <pc:docMk/>
            <pc:sldMk cId="2033199149" sldId="257"/>
            <ac:grpSpMk id="30" creationId="{A90DF394-8294-4E49-AC2E-8DC8E0677D31}"/>
          </ac:grpSpMkLst>
        </pc:grpChg>
        <pc:picChg chg="add mod ord">
          <ac:chgData name="Alfred Asterjadhi" userId="39de57b9-85c0-4fd1-aaac-8ca2b6560ad0" providerId="ADAL" clId="{98EB5803-28D6-429C-B9A1-DEB3733DCB8F}" dt="2021-11-15T16:56:25.110" v="129" actId="164"/>
          <ac:picMkLst>
            <pc:docMk/>
            <pc:sldMk cId="2033199149" sldId="257"/>
            <ac:picMk id="8" creationId="{2B1C01EF-C3BB-4942-9D2A-E7C376A875FB}"/>
          </ac:picMkLst>
        </pc:picChg>
        <pc:picChg chg="add del mod topLvl">
          <ac:chgData name="Alfred Asterjadhi" userId="39de57b9-85c0-4fd1-aaac-8ca2b6560ad0" providerId="ADAL" clId="{98EB5803-28D6-429C-B9A1-DEB3733DCB8F}" dt="2021-11-15T16:54:12.365" v="99" actId="478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mod">
        <pc:chgData name="Alfred Asterjadhi" userId="39de57b9-85c0-4fd1-aaac-8ca2b6560ad0" providerId="ADAL" clId="{98EB5803-28D6-429C-B9A1-DEB3733DCB8F}" dt="2021-11-15T16:51:47.389" v="92" actId="14100"/>
        <pc:sldMkLst>
          <pc:docMk/>
          <pc:sldMk cId="1752578952" sldId="258"/>
        </pc:sldMkLst>
        <pc:spChg chg="mod">
          <ac:chgData name="Alfred Asterjadhi" userId="39de57b9-85c0-4fd1-aaac-8ca2b6560ad0" providerId="ADAL" clId="{98EB5803-28D6-429C-B9A1-DEB3733DCB8F}" dt="2021-11-15T16:47:29.007" v="14"/>
          <ac:spMkLst>
            <pc:docMk/>
            <pc:sldMk cId="1752578952" sldId="258"/>
            <ac:spMk id="6" creationId="{DE5D496B-D904-44CD-879F-8DF7E1D59DD1}"/>
          </ac:spMkLst>
        </pc:spChg>
        <pc:spChg chg="mod">
          <ac:chgData name="Alfred Asterjadhi" userId="39de57b9-85c0-4fd1-aaac-8ca2b6560ad0" providerId="ADAL" clId="{98EB5803-28D6-429C-B9A1-DEB3733DCB8F}" dt="2021-11-15T16:51:44.687" v="91" actId="14100"/>
          <ac:spMkLst>
            <pc:docMk/>
            <pc:sldMk cId="1752578952" sldId="258"/>
            <ac:spMk id="8" creationId="{77F4F601-23E3-46B6-A79D-1B06F13D1768}"/>
          </ac:spMkLst>
        </pc:spChg>
        <pc:spChg chg="mod">
          <ac:chgData name="Alfred Asterjadhi" userId="39de57b9-85c0-4fd1-aaac-8ca2b6560ad0" providerId="ADAL" clId="{98EB5803-28D6-429C-B9A1-DEB3733DCB8F}" dt="2021-11-15T16:51:47.389" v="92" actId="14100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98EB5803-28D6-429C-B9A1-DEB3733DCB8F}" dt="2021-11-15T16:47:31.196" v="15"/>
        <pc:sldMkLst>
          <pc:docMk/>
          <pc:sldMk cId="7809349" sldId="259"/>
        </pc:sldMkLst>
        <pc:spChg chg="mod">
          <ac:chgData name="Alfred Asterjadhi" userId="39de57b9-85c0-4fd1-aaac-8ca2b6560ad0" providerId="ADAL" clId="{98EB5803-28D6-429C-B9A1-DEB3733DCB8F}" dt="2021-11-15T16:47:31.196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98EB5803-28D6-429C-B9A1-DEB3733DCB8F}" dt="2021-11-15T16:48:41.529" v="3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98EB5803-28D6-429C-B9A1-DEB3733DCB8F}" dt="2021-11-15T16:47:25.606" v="12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98EB5803-28D6-429C-B9A1-DEB3733DCB8F}" dt="2021-11-15T16:48:33.990" v="3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98EB5803-28D6-429C-B9A1-DEB3733DCB8F}" dt="2021-11-15T16:48:41.529" v="37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98EB5803-28D6-429C-B9A1-DEB3733DCB8F}" dt="2021-11-15T16:47:20.955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8EB5803-28D6-429C-B9A1-DEB3733DCB8F}" dt="2021-11-15T16:47:17.060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98EB5803-28D6-429C-B9A1-DEB3733DCB8F}" dt="2021-11-15T16:47:20.955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802.11-21/1619r0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17-00-000m-revme-cc35-cid-97-basic-rate-set-definition.docx" TargetMode="External"/><Relationship Id="rId2" Type="http://schemas.openxmlformats.org/officeDocument/2006/relationships/hyperlink" Target="https://mentor.ieee.org/802.11/dcn/21/11-21-1618-08-00be-tgbe-nov-2021-meeting-agenda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hyperlink" Target="https://mentor.ieee.org/802.11/dcn/20/11-20-1982-51-00be-tgbe-motions-list-for-teleconferences-part-2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078C9E1-E261-45D9-B17A-B795E415F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TGbe November 2021 Closing Report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724DD-4485-4EB3-930C-0A4154AA8D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131F-7E17-4A3F-827A-9D98E6264F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D5A45-F10E-4C6F-A5CB-7B4E64C2D9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7B67E75-6FEC-43C0-9EE5-4FDD767F3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4463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2021-11-15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515F102E-0782-4BCD-A930-15E03346A7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593758"/>
              </p:ext>
            </p:extLst>
          </p:nvPr>
        </p:nvGraphicFramePr>
        <p:xfrm>
          <a:off x="1825625" y="2683670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552553" imgH="2514074" progId="Word.Document.8">
                  <p:embed/>
                </p:oleObj>
              </mc:Choice>
              <mc:Fallback>
                <p:oleObj name="Document" r:id="rId2" imgW="8552553" imgH="2514074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515F102E-0782-4BCD-A930-15E03346A7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2683670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85F313B5-5193-478A-A520-BE0627F59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62" y="213757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8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TGbe had scheduled 4 conf. calls during the November electronic plenary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Two Joint calls, and two parallel MAC/PHY calls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Covered comment resolution documents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Approved the resolution of </a:t>
            </a:r>
            <a:r>
              <a:rPr lang="en-US" sz="1400" dirty="0">
                <a:solidFill>
                  <a:schemeClr val="tx1"/>
                </a:solidFill>
              </a:rPr>
              <a:t>several technical/editorial </a:t>
            </a:r>
            <a:r>
              <a:rPr lang="en-US" sz="1400" dirty="0"/>
              <a:t>comments and PDT submissions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~45% of all CC36 comments are now resolved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Approved the creation of TGbe D1.3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TGbe D1.3 is expected to be available </a:t>
            </a:r>
            <a:r>
              <a:rPr lang="en-US" sz="1400" dirty="0">
                <a:solidFill>
                  <a:schemeClr val="tx1"/>
                </a:solidFill>
              </a:rPr>
              <a:t>by end of this month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Agenda is available in </a:t>
            </a:r>
            <a:r>
              <a:rPr lang="en-US" sz="1800" dirty="0">
                <a:solidFill>
                  <a:srgbClr val="FF0000"/>
                </a:solidFill>
                <a:hlinkClick r:id="rId2"/>
              </a:rPr>
              <a:t>1618r8</a:t>
            </a:r>
            <a:r>
              <a:rPr lang="en-US" sz="1800" dirty="0"/>
              <a:t>, with queue statuses available in </a:t>
            </a:r>
            <a:r>
              <a:rPr lang="en-US" sz="1800" dirty="0">
                <a:solidFill>
                  <a:srgbClr val="FF0000"/>
                </a:solidFill>
                <a:hlinkClick r:id="rId3"/>
              </a:rPr>
              <a:t>1775r1</a:t>
            </a:r>
            <a:endParaRPr lang="en-US" sz="18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Future Teleconference Plan is provided in the next slide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Motions List is available in </a:t>
            </a:r>
            <a:r>
              <a:rPr lang="en-US" sz="1800" dirty="0">
                <a:solidFill>
                  <a:srgbClr val="FF0000"/>
                </a:solidFill>
                <a:hlinkClick r:id="rId4"/>
              </a:rPr>
              <a:t>1982r51</a:t>
            </a:r>
            <a:endParaRPr lang="en-US" sz="18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10D8479-7968-4925-B08D-18279E385A79}"/>
              </a:ext>
            </a:extLst>
          </p:cNvPr>
          <p:cNvGrpSpPr/>
          <p:nvPr/>
        </p:nvGrpSpPr>
        <p:grpSpPr>
          <a:xfrm>
            <a:off x="8957877" y="2841423"/>
            <a:ext cx="3234123" cy="3559377"/>
            <a:chOff x="8957877" y="2841423"/>
            <a:chExt cx="3234123" cy="3559377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2B1C01EF-C3BB-4942-9D2A-E7C376A875F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957877" y="2920186"/>
              <a:ext cx="3234123" cy="2425592"/>
            </a:xfrm>
            <a:prstGeom prst="rect">
              <a:avLst/>
            </a:prstGeom>
          </p:spPr>
        </p:pic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B7557F01-B7DC-4BC3-AB93-B8468FEA4F74}"/>
                </a:ext>
              </a:extLst>
            </p:cNvPr>
            <p:cNvGrpSpPr/>
            <p:nvPr/>
          </p:nvGrpSpPr>
          <p:grpSpPr>
            <a:xfrm>
              <a:off x="9370963" y="5383085"/>
              <a:ext cx="2644301" cy="1017715"/>
              <a:chOff x="9370963" y="5383085"/>
              <a:chExt cx="2644301" cy="1017715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63C1BBB-9E3E-4DDB-B238-3727E341BADF}"/>
                  </a:ext>
                </a:extLst>
              </p:cNvPr>
              <p:cNvSpPr/>
              <p:nvPr/>
            </p:nvSpPr>
            <p:spPr bwMode="auto">
              <a:xfrm>
                <a:off x="9372599" y="5578368"/>
                <a:ext cx="2514601" cy="496886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B1586FF-CE14-4479-B49C-37BB287E00A2}"/>
                  </a:ext>
                </a:extLst>
              </p:cNvPr>
              <p:cNvSpPr txBox="1"/>
              <p:nvPr/>
            </p:nvSpPr>
            <p:spPr>
              <a:xfrm>
                <a:off x="9663399" y="6093023"/>
                <a:ext cx="22765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 Distribution of ~4350 CIDs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28824E0-A577-4284-8179-B1186D6E7896}"/>
                  </a:ext>
                </a:extLst>
              </p:cNvPr>
              <p:cNvSpPr/>
              <p:nvPr/>
            </p:nvSpPr>
            <p:spPr bwMode="auto">
              <a:xfrm>
                <a:off x="9370963" y="5578368"/>
                <a:ext cx="611237" cy="496886"/>
              </a:xfrm>
              <a:prstGeom prst="rect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9144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E2BCCB5-95F4-4FBF-9E46-C5F0500A8A35}"/>
                  </a:ext>
                </a:extLst>
              </p:cNvPr>
              <p:cNvSpPr/>
              <p:nvPr/>
            </p:nvSpPr>
            <p:spPr bwMode="auto">
              <a:xfrm>
                <a:off x="9982199" y="5578368"/>
                <a:ext cx="1818051" cy="496886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9144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5C375ED8-6E9D-4C6A-8C77-71FD40F2862C}"/>
                  </a:ext>
                </a:extLst>
              </p:cNvPr>
              <p:cNvSpPr/>
              <p:nvPr/>
            </p:nvSpPr>
            <p:spPr bwMode="auto">
              <a:xfrm>
                <a:off x="11800250" y="5578368"/>
                <a:ext cx="86948" cy="496886"/>
              </a:xfrm>
              <a:prstGeom prst="rect">
                <a:avLst/>
              </a:prstGeom>
              <a:solidFill>
                <a:srgbClr val="0070C0"/>
              </a:solidFill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9144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3630052-50A5-49C0-92B3-30ABDDC668AE}"/>
                  </a:ext>
                </a:extLst>
              </p:cNvPr>
              <p:cNvSpPr txBox="1"/>
              <p:nvPr/>
            </p:nvSpPr>
            <p:spPr>
              <a:xfrm>
                <a:off x="11643046" y="5388508"/>
                <a:ext cx="37221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9%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EC0D445-BF55-4AA5-BC72-828B84162DD6}"/>
                  </a:ext>
                </a:extLst>
              </p:cNvPr>
              <p:cNvSpPr txBox="1"/>
              <p:nvPr/>
            </p:nvSpPr>
            <p:spPr>
              <a:xfrm>
                <a:off x="10705115" y="5388508"/>
                <a:ext cx="431528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67%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428687D-A48E-47B7-984F-B4798D48D222}"/>
                  </a:ext>
                </a:extLst>
              </p:cNvPr>
              <p:cNvSpPr txBox="1"/>
              <p:nvPr/>
            </p:nvSpPr>
            <p:spPr>
              <a:xfrm>
                <a:off x="9542828" y="5383085"/>
                <a:ext cx="431528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24%</a:t>
                </a:r>
              </a:p>
            </p:txBody>
          </p:sp>
        </p:grp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C11C14C-7EC1-41C9-ABC1-9A07AA319995}"/>
                </a:ext>
              </a:extLst>
            </p:cNvPr>
            <p:cNvSpPr/>
            <p:nvPr/>
          </p:nvSpPr>
          <p:spPr bwMode="auto">
            <a:xfrm>
              <a:off x="9446298" y="4038600"/>
              <a:ext cx="495193" cy="1034371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DAC231B-B229-45CA-98BE-BCC46049E1A0}"/>
                </a:ext>
              </a:extLst>
            </p:cNvPr>
            <p:cNvSpPr/>
            <p:nvPr/>
          </p:nvSpPr>
          <p:spPr bwMode="auto">
            <a:xfrm>
              <a:off x="10070359" y="4347400"/>
              <a:ext cx="495193" cy="725571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AD07FA2-B31A-4DDB-8E71-8CE91F09851C}"/>
                </a:ext>
              </a:extLst>
            </p:cNvPr>
            <p:cNvSpPr/>
            <p:nvPr/>
          </p:nvSpPr>
          <p:spPr bwMode="auto">
            <a:xfrm>
              <a:off x="11329030" y="4193442"/>
              <a:ext cx="495193" cy="888609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B188FE6-CB6E-4435-9845-4A54629535FC}"/>
                </a:ext>
              </a:extLst>
            </p:cNvPr>
            <p:cNvSpPr txBox="1"/>
            <p:nvPr/>
          </p:nvSpPr>
          <p:spPr>
            <a:xfrm>
              <a:off x="9775242" y="2841423"/>
              <a:ext cx="1762625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Resolution Status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0BC876F-0A56-4E8A-AAD1-728016F935C6}"/>
                </a:ext>
              </a:extLst>
            </p:cNvPr>
            <p:cNvSpPr/>
            <p:nvPr/>
          </p:nvSpPr>
          <p:spPr bwMode="auto">
            <a:xfrm>
              <a:off x="10704817" y="3503193"/>
              <a:ext cx="495192" cy="1581869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Teleconference Plan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7F4F601-23E3-46B6-A79D-1B06F13D1768}"/>
              </a:ext>
            </a:extLst>
          </p:cNvPr>
          <p:cNvSpPr txBox="1">
            <a:spLocks/>
          </p:cNvSpPr>
          <p:nvPr/>
        </p:nvSpPr>
        <p:spPr bwMode="auto">
          <a:xfrm>
            <a:off x="6466708" y="1447801"/>
            <a:ext cx="5437717" cy="5027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 13</a:t>
            </a: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	Monday	– MAC/PHY			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19:00-21:00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 15</a:t>
            </a: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	Wednesday	– Joint (Motions)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 16</a:t>
            </a: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	Thursday	– MAC			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 20	 		Monday	– </a:t>
            </a: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MAC/PHY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19:00-21:00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Dec 22 		Wednesday	– No Conf Call		Holiday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Dec 23 		Thursday	– </a:t>
            </a:r>
            <a:r>
              <a:rPr lang="en-US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No Conf Call </a:t>
            </a:r>
            <a:r>
              <a:rPr lang="en-GB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		Holiday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Dec 27	 		Monday	– No Conf Call 		Holiday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Dec </a:t>
            </a:r>
            <a:r>
              <a:rPr lang="en-US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29 		Wednesday	– No Conf Call </a:t>
            </a:r>
            <a:r>
              <a:rPr lang="en-GB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		Holiday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Dec 30 		Thursday	– </a:t>
            </a:r>
            <a:r>
              <a:rPr lang="en-US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No Conf Call </a:t>
            </a:r>
            <a:r>
              <a:rPr lang="en-GB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		Holiday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Jan 03			Monday	– </a:t>
            </a:r>
            <a:r>
              <a:rPr lang="en-US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No Conf Call</a:t>
            </a:r>
            <a:r>
              <a:rPr lang="en-GB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		Holiday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 05			Wednesday	– Joint (Motions)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 06			Thursday	– MAC	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 10			Monday	– MAC/PHY			19:00-21:00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 12			Wednesday	– Joint		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 13			Thursday	– MAC			10:00-12:00 ET</a:t>
            </a:r>
            <a:endParaRPr lang="en-US" sz="1050" dirty="0">
              <a:latin typeface="Times New Roman" panose="02020603050405020304" pitchFamily="18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737DF73-1D87-41BC-91FB-A745EB8262F3}"/>
              </a:ext>
            </a:extLst>
          </p:cNvPr>
          <p:cNvSpPr txBox="1">
            <a:spLocks/>
          </p:cNvSpPr>
          <p:nvPr/>
        </p:nvSpPr>
        <p:spPr bwMode="auto">
          <a:xfrm>
            <a:off x="834435" y="1447802"/>
            <a:ext cx="5437717" cy="5027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u="sng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Nov 08 		Monday 	– MAC/PHY			19:00-21:00 ET</a:t>
            </a:r>
            <a:endParaRPr lang="en-US" sz="1200" dirty="0">
              <a:effectLst/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u="sng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Nov 10		Wednesday	– Joint (Motions)		09:00-11:00 ET</a:t>
            </a:r>
            <a:endParaRPr lang="en-US" sz="1200" dirty="0">
              <a:effectLst/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u="sng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Nov 11			Thursday 	– MAC/PHY			09:00-11:00 ET</a:t>
            </a:r>
            <a:endParaRPr lang="en-US" sz="1200" dirty="0">
              <a:effectLst/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u="sng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Nov 15		Monday 	– Joint (Motions)		09:00-11:00 ET</a:t>
            </a:r>
            <a:endParaRPr lang="en-US" sz="1200" dirty="0">
              <a:effectLst/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Nov 17		</a:t>
            </a: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Wednesday	– MAC	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Nov 18 		</a:t>
            </a: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Thursday 	– MAC	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Nov 22		</a:t>
            </a: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Monday 	– MAC/PHY			19:00-21:00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Nov 24 		Wednesday	– </a:t>
            </a:r>
            <a:r>
              <a:rPr lang="en-US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No Conf Call</a:t>
            </a:r>
            <a:r>
              <a:rPr lang="en-GB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Thanksgiving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Nov 25</a:t>
            </a:r>
            <a:r>
              <a:rPr lang="en-GB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		Thursday	– </a:t>
            </a:r>
            <a:r>
              <a:rPr lang="en-US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No Conf Call		Thanksgiving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Nov 29</a:t>
            </a: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	Monday	– MAC/PHY			19:00-21:00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 01</a:t>
            </a: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	Wednesday	– Joint		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 02</a:t>
            </a: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Thursday	– MAC			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 06 		</a:t>
            </a: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Monday	– MAC/PHY			19:00-21:00 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 08</a:t>
            </a: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	Wednesday	– Joint				10:00-12:00 ET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 09</a:t>
            </a: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	Thursday	– MAC	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endParaRPr lang="en-US" sz="12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578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DC9-A3A7-4A8B-92B1-7E0AABF4F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6CDD-E6B1-4592-BD5F-9D0A24F3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PAR approved													Mar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First TG meeting													May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D0.1																Sep           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D1.0 WG Comment Collection 									May 		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D2.0 WG Comment Collection									Mar 		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D3.0 Letter Ballot </a:t>
            </a:r>
            <a:r>
              <a:rPr lang="en-US" dirty="0"/>
              <a:t>												Nov  		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Initial Sponsor Ballot (D4.0)										May          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Final 802.11 WG approval										Mar          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 EC approval													Mar          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RevCom</a:t>
            </a:r>
            <a:r>
              <a:rPr lang="en-US" dirty="0"/>
              <a:t> and SASB approval									May           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C72F-053F-4C6A-87D6-FD63EEEC0C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25A-C649-4BB9-B766-914E296AD4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CA8F6-235B-46DD-B9A4-FA889CDAD8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82A39B-5F9C-494D-9B3B-A8C2C37B1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8EFA884-1FD3-449A-969D-0113AA71134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1657322-E16B-488D-B0F5-A20FFF834C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TGbe-Snapshot-September-2019</Template>
  <TotalTime>3450</TotalTime>
  <Words>770</Words>
  <Application>Microsoft Office PowerPoint</Application>
  <PresentationFormat>Widescreen</PresentationFormat>
  <Paragraphs>73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TGbe November 2021 Closing Report</vt:lpstr>
      <vt:lpstr>TGbe (Extremely High Throughput)</vt:lpstr>
      <vt:lpstr>Teleconference Plan</vt:lpstr>
      <vt:lpstr>Timeline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 Asterjadhi</dc:creator>
  <cp:lastModifiedBy>Alfred Aster</cp:lastModifiedBy>
  <cp:revision>45</cp:revision>
  <cp:lastPrinted>1601-01-01T00:00:00Z</cp:lastPrinted>
  <dcterms:created xsi:type="dcterms:W3CDTF">2019-08-12T15:18:02Z</dcterms:created>
  <dcterms:modified xsi:type="dcterms:W3CDTF">2021-11-15T16:56:28Z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</Properties>
</file>