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E37C6-547E-42E2-9EA8-EB8385FEB4FC}" v="6" dt="2021-11-10T16:31:07.078"/>
    <p1510:client id="{E5A84010-E63B-432C-9BE1-C12FE21A1995}" v="58" dt="2021-11-09T22:16:18.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0T16:40:45.662" v="152"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0T16:28:38.322" v="90" actId="20577"/>
        <pc:sldMkLst>
          <pc:docMk/>
          <pc:sldMk cId="758807830" sldId="337"/>
        </pc:sldMkLst>
        <pc:spChg chg="mod">
          <ac:chgData name="Alfred Asterjadhi" userId="39de57b9-85c0-4fd1-aaac-8ca2b6560ad0" providerId="ADAL" clId="{00DE37C6-547E-42E2-9EA8-EB8385FEB4FC}" dt="2021-11-10T16:28:38.322" v="90" actId="2057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0T16:28:43.620" v="92" actId="20577"/>
        <pc:sldMkLst>
          <pc:docMk/>
          <pc:sldMk cId="1452931425" sldId="338"/>
        </pc:sldMkLst>
        <pc:spChg chg="mod">
          <ac:chgData name="Alfred Asterjadhi" userId="39de57b9-85c0-4fd1-aaac-8ca2b6560ad0" providerId="ADAL" clId="{00DE37C6-547E-42E2-9EA8-EB8385FEB4FC}" dt="2021-11-10T16:28:43.620" v="92" actId="20577"/>
          <ac:spMkLst>
            <pc:docMk/>
            <pc:sldMk cId="1452931425" sldId="338"/>
            <ac:spMk id="3" creationId="{7A07C496-B89B-4C4A-AB05-4B77C714DCC4}"/>
          </ac:spMkLst>
        </pc:spChg>
      </pc:sldChg>
      <pc:sldChg chg="modSp mod">
        <pc:chgData name="Alfred Asterjadhi" userId="39de57b9-85c0-4fd1-aaac-8ca2b6560ad0" providerId="ADAL" clId="{00DE37C6-547E-42E2-9EA8-EB8385FEB4FC}" dt="2021-11-10T16:34:53.446" v="150" actId="13926"/>
        <pc:sldMkLst>
          <pc:docMk/>
          <pc:sldMk cId="834949071" sldId="339"/>
        </pc:sldMkLst>
        <pc:spChg chg="mod">
          <ac:chgData name="Alfred Asterjadhi" userId="39de57b9-85c0-4fd1-aaac-8ca2b6560ad0" providerId="ADAL" clId="{00DE37C6-547E-42E2-9EA8-EB8385FEB4FC}" dt="2021-11-10T16:34:53.446" v="150" actId="13926"/>
          <ac:spMkLst>
            <pc:docMk/>
            <pc:sldMk cId="834949071" sldId="339"/>
            <ac:spMk id="2" creationId="{322E3CF1-F468-43B7-8674-214F8AB8A73A}"/>
          </ac:spMkLst>
        </pc:spChg>
        <pc:spChg chg="mod">
          <ac:chgData name="Alfred Asterjadhi" userId="39de57b9-85c0-4fd1-aaac-8ca2b6560ad0" providerId="ADAL" clId="{00DE37C6-547E-42E2-9EA8-EB8385FEB4FC}" dt="2021-11-10T16:31:43.223" v="147" actId="404"/>
          <ac:spMkLst>
            <pc:docMk/>
            <pc:sldMk cId="834949071" sldId="339"/>
            <ac:spMk id="3" creationId="{29C5F753-2E2D-47AF-B06F-D5B90B98D693}"/>
          </ac:spMkLst>
        </pc:spChg>
      </pc:sldChg>
      <pc:sldMasterChg chg="modSp mod">
        <pc:chgData name="Alfred Asterjadhi" userId="39de57b9-85c0-4fd1-aaac-8ca2b6560ad0" providerId="ADAL" clId="{00DE37C6-547E-42E2-9EA8-EB8385FEB4FC}" dt="2021-11-10T16:40:45.662" v="152" actId="6549"/>
        <pc:sldMasterMkLst>
          <pc:docMk/>
          <pc:sldMasterMk cId="0" sldId="2147483648"/>
        </pc:sldMasterMkLst>
        <pc:spChg chg="mod">
          <ac:chgData name="Alfred Asterjadhi" userId="39de57b9-85c0-4fd1-aaac-8ca2b6560ad0" providerId="ADAL" clId="{00DE37C6-547E-42E2-9EA8-EB8385FEB4FC}" dt="2021-11-10T16:40:45.662" v="152"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3-00-00be-dynamic-range-of-4kqam.docx" TargetMode="External"/><Relationship Id="rId3" Type="http://schemas.openxmlformats.org/officeDocument/2006/relationships/hyperlink" Target="https://mentor.ieee.org/802.11/dcn/21/11-21-1513-00-00be-resolution-for-cid-5421.doc" TargetMode="External"/><Relationship Id="rId7" Type="http://schemas.openxmlformats.org/officeDocument/2006/relationships/hyperlink" Target="https://mentor.ieee.org/802.11/dcn/21/11-21-1538-01-00be-cid-4630.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20-00-00be-cr-for-b-4-36a-2.docx" TargetMode="External"/><Relationship Id="rId10" Type="http://schemas.openxmlformats.org/officeDocument/2006/relationships/hyperlink" Target="https://mentor.ieee.org/802.11/dcn/21/11-21-1578-00-00be-cc36-cr-on-annex-z-320mhz-example.doc" TargetMode="External"/><Relationship Id="rId4" Type="http://schemas.openxmlformats.org/officeDocument/2006/relationships/hyperlink" Target="https://mentor.ieee.org/802.11/dcn/21/11-21-1515-00-00be-segment-deparser-cr-on-p802-11be-d1-0.doc" TargetMode="External"/><Relationship Id="rId9" Type="http://schemas.openxmlformats.org/officeDocument/2006/relationships/hyperlink" Target="https://mentor.ieee.org/802.11/dcn/21/11-21-1568-00-00be-cid-4598.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579-03-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11-00-02be-tid-to-link-mapping-enhancements.pptx" TargetMode="External"/><Relationship Id="rId5" Type="http://schemas.openxmlformats.org/officeDocument/2006/relationships/hyperlink" Target="https://mentor.ieee.org/802.11/dcn/20/11-20-1982-49-00be-tgbe-motions-list-for-teleconferences-part-2.pptx" TargetMode="External"/><Relationship Id="rId4" Type="http://schemas.openxmlformats.org/officeDocument/2006/relationships/hyperlink" Target="https://mentor.ieee.org/802.11/dcn/21/11-21-1598-00-00be-discussion-on-r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614-00-00be-cr-for-36-3-13-5-segment-parser.docx" TargetMode="External"/><Relationship Id="rId3" Type="http://schemas.openxmlformats.org/officeDocument/2006/relationships/hyperlink" Target="https://mentor.ieee.org/802.11/dcn/21/11-21-1537-00-00be-cr-for-36-3-13-7.docx" TargetMode="External"/><Relationship Id="rId7" Type="http://schemas.openxmlformats.org/officeDocument/2006/relationships/hyperlink" Target="https://mentor.ieee.org/802.11/dcn/21/11-21-1578-00-00be-cc36-cr-on-annex-z-320mhz-example.doc" TargetMode="External"/><Relationship Id="rId2" Type="http://schemas.openxmlformats.org/officeDocument/2006/relationships/hyperlink" Target="https://mentor.ieee.org/802.11/dcn/21/11-21-1513-01-00be-resolution-for-cid-542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8-00-00be-cid-4598.docx" TargetMode="External"/><Relationship Id="rId5" Type="http://schemas.openxmlformats.org/officeDocument/2006/relationships/hyperlink" Target="https://mentor.ieee.org/802.11/dcn/21/11-21-1563-00-00be-dynamic-range-of-4kqam.docx" TargetMode="External"/><Relationship Id="rId4" Type="http://schemas.openxmlformats.org/officeDocument/2006/relationships/hyperlink" Target="https://mentor.ieee.org/802.11/dcn/21/11-21-1538-01-00be-cid-4630.docx" TargetMode="External"/><Relationship Id="rId9" Type="http://schemas.openxmlformats.org/officeDocument/2006/relationships/hyperlink" Target="https://mentor.ieee.org/802.11/dcn/21/11-21-1667-02-00be-cc36-cr-for-eht-ppdu-type.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14-01-00be-cc36-cr-for-traffic-indication-in-multiple-bssid-set.docx" TargetMode="External"/><Relationship Id="rId3" Type="http://schemas.openxmlformats.org/officeDocument/2006/relationships/hyperlink" Target="https://mentor.ieee.org/802.11/dcn/21/11-21-0287-06-00be-cc34-cr-emlsr-part2.docx" TargetMode="External"/><Relationship Id="rId7" Type="http://schemas.openxmlformats.org/officeDocument/2006/relationships/hyperlink" Target="https://mentor.ieee.org/802.11/dcn/21/11-21-1704-00-00be-cc36-resolution-for-cids-related-to-nsep-3-1-3-4-c-3.docx" TargetMode="External"/><Relationship Id="rId2" Type="http://schemas.openxmlformats.org/officeDocument/2006/relationships/hyperlink" Target="https://mentor.ieee.org/802.11/dcn/21/11-21-1330-03-00be-cc36-for-sn-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2-00be-cc36-resolution-for-cids-for-35-3-9-2.docx" TargetMode="External"/><Relationship Id="rId5" Type="http://schemas.openxmlformats.org/officeDocument/2006/relationships/hyperlink" Target="https://mentor.ieee.org/802.11/dcn/21/11-21-1483-01-00be-cc36-cr-cid-7888.docx" TargetMode="External"/><Relationship Id="rId10" Type="http://schemas.openxmlformats.org/officeDocument/2006/relationships/hyperlink" Target="https://mentor.ieee.org/802.11/dcn/21/11-21-1452-01-00be-cr-for-probe-request-variant-mle.docx" TargetMode="External"/><Relationship Id="rId4" Type="http://schemas.openxmlformats.org/officeDocument/2006/relationships/hyperlink" Target="https://mentor.ieee.org/802.11/dcn/21/11-21-1407-00-00be-cc36-cr-for-tspec-element.docx" TargetMode="External"/><Relationship Id="rId9" Type="http://schemas.openxmlformats.org/officeDocument/2006/relationships/hyperlink" Target="https://mentor.ieee.org/802.11/dcn/21/11-21-1710-00-00be-cc36-resolution-for-cids-for-9-4-2.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598-00-00be-discussion-on-r2.pptx" TargetMode="External"/><Relationship Id="rId2" Type="http://schemas.openxmlformats.org/officeDocument/2006/relationships/hyperlink" Target="https://mentor.ieee.org/802.11/dcn/21/11-21-1579-06-00be-cc36-cr-on-clause-9-4-2-295c.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1982-50-00be-tgbe-motions-list-for-teleconferences-part-2.pptx" TargetMode="External"/><Relationship Id="rId4" Type="http://schemas.openxmlformats.org/officeDocument/2006/relationships/hyperlink" Target="https://mentor.ieee.org/802.11/dcn/21/11-21-1611-00-02be-tid-to-link-mapping-enhancements.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1473r3</a:t>
            </a:r>
            <a:r>
              <a:rPr lang="en-GB" sz="1400" dirty="0">
                <a:solidFill>
                  <a:srgbClr val="00B050"/>
                </a:solidFill>
              </a:rPr>
              <a:t> CR on CID 6998						Shimi Shilo		[1 CID]</a:t>
            </a:r>
          </a:p>
          <a:p>
            <a:pPr lvl="1">
              <a:buFont typeface="Arial" panose="020B0604020202020204" pitchFamily="34" charset="0"/>
              <a:buChar char="•"/>
            </a:pPr>
            <a:r>
              <a:rPr lang="en-GB" sz="1400" dirty="0">
                <a:solidFill>
                  <a:srgbClr val="FFC000"/>
                </a:solidFill>
                <a:hlinkClick r:id="rId3">
                  <a:extLst>
                    <a:ext uri="{A12FA001-AC4F-418D-AE19-62706E023703}">
                      <ahyp:hlinkClr xmlns:ahyp="http://schemas.microsoft.com/office/drawing/2018/hyperlinkcolor" val="tx"/>
                    </a:ext>
                  </a:extLst>
                </a:hlinkClick>
              </a:rPr>
              <a:t>1513r0</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1515r0</a:t>
            </a:r>
            <a:r>
              <a:rPr lang="en-GB" sz="1400" dirty="0">
                <a:solidFill>
                  <a:srgbClr val="00B050"/>
                </a:solidFill>
              </a:rPr>
              <a:t> Segment </a:t>
            </a:r>
            <a:r>
              <a:rPr lang="en-GB" sz="1400" dirty="0" err="1">
                <a:solidFill>
                  <a:srgbClr val="00B050"/>
                </a:solidFill>
              </a:rPr>
              <a:t>Deparser</a:t>
            </a:r>
            <a:r>
              <a:rPr lang="en-GB" sz="1400" dirty="0">
                <a:solidFill>
                  <a:srgbClr val="00B050"/>
                </a:solidFill>
              </a:rPr>
              <a:t> CR on P802.11be D1.0		Bo Gong           	[4 CID]</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1520r0</a:t>
            </a:r>
            <a:r>
              <a:rPr lang="en-GB" sz="1400" dirty="0">
                <a:solidFill>
                  <a:srgbClr val="00B050"/>
                </a:solidFill>
              </a:rPr>
              <a:t> CR for B.4.36a.2						S. Schelstraete 	[12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1538r1</a:t>
            </a:r>
            <a:r>
              <a:rPr lang="en-GB" sz="1400" dirty="0">
                <a:solidFill>
                  <a:schemeClr val="bg1">
                    <a:lumMod val="65000"/>
                  </a:schemeClr>
                </a:solidFill>
              </a:rPr>
              <a:t> CID 4630							Brian Hart		[1 CID]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1563r0</a:t>
            </a:r>
            <a:r>
              <a:rPr lang="en-GB" sz="1400" dirty="0">
                <a:solidFill>
                  <a:schemeClr val="bg1">
                    <a:lumMod val="65000"/>
                  </a:schemeClr>
                </a:solidFill>
              </a:rPr>
              <a:t> Dynamic Range of 4K QAM				Brian Hart		[1 CID]</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1568r0</a:t>
            </a:r>
            <a:r>
              <a:rPr lang="en-GB" sz="1400" dirty="0">
                <a:solidFill>
                  <a:schemeClr val="bg1">
                    <a:lumMod val="65000"/>
                  </a:schemeClr>
                </a:solidFill>
              </a:rPr>
              <a:t> CID 4598							Brian Hart		[1 CID]</a:t>
            </a: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1578r0</a:t>
            </a:r>
            <a:r>
              <a:rPr lang="en-GB" sz="1400" dirty="0">
                <a:solidFill>
                  <a:schemeClr val="bg1">
                    <a:lumMod val="65000"/>
                  </a:schemeClr>
                </a:solidFill>
              </a:rPr>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287r5</a:t>
            </a:r>
            <a:r>
              <a:rPr lang="en-US" sz="1400" dirty="0">
                <a:solidFill>
                  <a:srgbClr val="00B050"/>
                </a:solidFill>
              </a:rPr>
              <a:t> EMLSR part 2						Minyoung Park 	</a:t>
            </a:r>
            <a:r>
              <a:rPr lang="en-GB" sz="1400" dirty="0">
                <a:solidFill>
                  <a:srgbClr val="00B050"/>
                </a:solidFill>
              </a:rPr>
              <a:t>[10C SP-10’]</a:t>
            </a:r>
            <a:endParaRPr lang="en-US"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1561r1</a:t>
            </a:r>
            <a:r>
              <a:rPr lang="en-GB" sz="1400" dirty="0">
                <a:solidFill>
                  <a:srgbClr val="00B050"/>
                </a:solidFill>
              </a:rPr>
              <a:t> CR for CID 6630						Po-Kai Huang   	[1C   SP-10’]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1417r1</a:t>
            </a:r>
            <a:r>
              <a:rPr lang="en-US" sz="1400" dirty="0">
                <a:solidFill>
                  <a:srgbClr val="00B050"/>
                </a:solidFill>
              </a:rPr>
              <a:t> CR-for-</a:t>
            </a:r>
            <a:r>
              <a:rPr lang="en-US" sz="1400" dirty="0" err="1">
                <a:solidFill>
                  <a:srgbClr val="00B050"/>
                </a:solidFill>
              </a:rPr>
              <a:t>aMediumSyncThreshold</a:t>
            </a:r>
            <a:r>
              <a:rPr lang="en-US" sz="1400" dirty="0">
                <a:solidFill>
                  <a:srgbClr val="00B050"/>
                </a:solidFill>
              </a:rPr>
              <a:t>			Jason Y. Guo	</a:t>
            </a:r>
            <a:r>
              <a:rPr lang="en-GB" sz="1400" dirty="0">
                <a:solidFill>
                  <a:srgbClr val="00B050"/>
                </a:solidFill>
              </a:rPr>
              <a:t>[5C   SP-10’]</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1965r4</a:t>
            </a:r>
            <a:r>
              <a:rPr lang="en-US" sz="1400" dirty="0">
                <a:solidFill>
                  <a:srgbClr val="00B050"/>
                </a:solidFill>
              </a:rPr>
              <a:t> PDT-MAC-MLO-Mandatory optional			Laurent Cariou	</a:t>
            </a:r>
            <a:r>
              <a:rPr lang="en-GB" sz="1400" dirty="0">
                <a:solidFill>
                  <a:srgbClr val="00B050"/>
                </a:solidFill>
              </a:rPr>
              <a:t>[1C   SP-10’]</a:t>
            </a:r>
            <a:endParaRPr lang="en-US" sz="1400" dirty="0">
              <a:solidFill>
                <a:srgbClr val="00B050"/>
              </a:solidFill>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1686r0</a:t>
            </a:r>
            <a:r>
              <a:rPr lang="en-US" sz="1400" dirty="0">
                <a:solidFill>
                  <a:srgbClr val="00B050"/>
                </a:solidFill>
              </a:rPr>
              <a:t> CR for Low-Latency stream identification		Pascal </a:t>
            </a:r>
            <a:r>
              <a:rPr lang="en-US" sz="1400" dirty="0" err="1">
                <a:solidFill>
                  <a:srgbClr val="00B050"/>
                </a:solidFill>
              </a:rPr>
              <a:t>Viger</a:t>
            </a:r>
            <a:r>
              <a:rPr lang="en-US" sz="1400" dirty="0">
                <a:solidFill>
                  <a:srgbClr val="00B050"/>
                </a:solidFill>
              </a:rPr>
              <a:t>     	</a:t>
            </a:r>
            <a:r>
              <a:rPr lang="en-GB" sz="1400" dirty="0">
                <a:solidFill>
                  <a:srgbClr val="00B050"/>
                </a:solidFill>
              </a:rPr>
              <a:t>[2C   	20’]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1562r1</a:t>
            </a:r>
            <a:r>
              <a:rPr lang="en-US" sz="1400" dirty="0">
                <a:solidFill>
                  <a:srgbClr val="00B050"/>
                </a:solidFill>
              </a:rPr>
              <a:t> CC36 resolution for CIDs for 35.3.9.2			Laurent Cariou  	</a:t>
            </a:r>
            <a:r>
              <a:rPr lang="en-GB" sz="1400" dirty="0">
                <a:solidFill>
                  <a:srgbClr val="00B050"/>
                </a:solidFill>
              </a:rPr>
              <a:t>[31C  35’]</a:t>
            </a:r>
          </a:p>
          <a:p>
            <a:pPr lvl="2">
              <a:buFont typeface="Arial" panose="020B0604020202020204" pitchFamily="34" charset="0"/>
              <a:buChar char="•"/>
            </a:pPr>
            <a:r>
              <a:rPr lang="en-GB" sz="1200" dirty="0">
                <a:solidFill>
                  <a:srgbClr val="FFC000"/>
                </a:solidFill>
              </a:rPr>
              <a:t>To be continued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1704r0</a:t>
            </a:r>
            <a:r>
              <a:rPr lang="en-GB" sz="1400" dirty="0">
                <a:solidFill>
                  <a:schemeClr val="bg1">
                    <a:lumMod val="65000"/>
                  </a:schemeClr>
                </a:solidFill>
              </a:rPr>
              <a:t> Resolution 4 CIDs related to NSEP_3.1_3.4_C-3	Subir Das	  	[12C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1714r0</a:t>
            </a:r>
            <a:r>
              <a:rPr lang="en-GB" sz="1400" dirty="0">
                <a:solidFill>
                  <a:schemeClr val="bg1">
                    <a:lumMod val="65000"/>
                  </a:schemeClr>
                </a:solidFill>
              </a:rPr>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 </a:t>
            </a:r>
            <a:r>
              <a:rPr lang="en-GB" sz="1800" b="0" dirty="0"/>
              <a:t>None.</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600" dirty="0">
                <a:solidFill>
                  <a:srgbClr val="00B050"/>
                </a:solidFill>
                <a:hlinkClick r:id="rId2">
                  <a:extLst>
                    <a:ext uri="{A12FA001-AC4F-418D-AE19-62706E023703}">
                      <ahyp:hlinkClr xmlns:ahyp="http://schemas.microsoft.com/office/drawing/2018/hyperlinkcolor" val="tx"/>
                    </a:ext>
                  </a:extLst>
                </a:hlinkClick>
              </a:rPr>
              <a:t>1615r2</a:t>
            </a:r>
            <a:r>
              <a:rPr lang="en-GB" sz="1600" dirty="0">
                <a:solidFill>
                  <a:srgbClr val="00B050"/>
                </a:solidFill>
              </a:rPr>
              <a:t> CR Trigger frame subtypes			Yanjun Sun	 [1C     SP-10’]</a:t>
            </a:r>
            <a:endParaRPr lang="en-GB" sz="16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600" dirty="0">
                <a:solidFill>
                  <a:srgbClr val="00B050"/>
                </a:solidFill>
                <a:hlinkClick r:id="rId3">
                  <a:extLst>
                    <a:ext uri="{A12FA001-AC4F-418D-AE19-62706E023703}">
                      <ahyp:hlinkClr xmlns:ahyp="http://schemas.microsoft.com/office/drawing/2018/hyperlinkcolor" val="tx"/>
                    </a:ext>
                  </a:extLst>
                </a:hlinkClick>
              </a:rPr>
              <a:t>1579r3</a:t>
            </a:r>
            <a:r>
              <a:rPr lang="en-GB" sz="1600" dirty="0">
                <a:solidFill>
                  <a:srgbClr val="00B050"/>
                </a:solidFill>
              </a:rPr>
              <a:t> CR on Clause 9.4.2.295 			Kanke Wu		 [26C   	30’]</a:t>
            </a:r>
          </a:p>
          <a:p>
            <a:pPr lvl="0">
              <a:buFont typeface="Arial" panose="020B0604020202020204" pitchFamily="34" charset="0"/>
              <a:buChar char="•"/>
            </a:pPr>
            <a:r>
              <a:rPr lang="en-GB" sz="1800" dirty="0"/>
              <a:t>Joint Submissions:</a:t>
            </a:r>
          </a:p>
          <a:p>
            <a:pPr lvl="1">
              <a:buFont typeface="Arial" panose="020B0604020202020204" pitchFamily="34" charset="0"/>
              <a:buChar char="•"/>
            </a:pPr>
            <a:r>
              <a:rPr lang="en-GB" sz="1600" dirty="0">
                <a:solidFill>
                  <a:srgbClr val="00B050"/>
                </a:solidFill>
                <a:hlinkClick r:id="rId4">
                  <a:extLst>
                    <a:ext uri="{A12FA001-AC4F-418D-AE19-62706E023703}">
                      <ahyp:hlinkClr xmlns:ahyp="http://schemas.microsoft.com/office/drawing/2018/hyperlinkcolor" val="tx"/>
                    </a:ext>
                  </a:extLst>
                </a:hlinkClick>
              </a:rPr>
              <a:t>1598r0</a:t>
            </a:r>
            <a:r>
              <a:rPr lang="en-GB" sz="1600" dirty="0">
                <a:solidFill>
                  <a:srgbClr val="00B050"/>
                </a:solidFill>
              </a:rPr>
              <a:t> Discussion on R2				Laurent Cariou	</a:t>
            </a:r>
            <a:r>
              <a:rPr lang="en-GB" sz="1600" dirty="0">
                <a:solidFill>
                  <a:srgbClr val="00B050"/>
                </a:solidFill>
                <a:effectLst/>
                <a:ea typeface="Times New Roman" panose="02020603050405020304" pitchFamily="18" charset="0"/>
              </a:rPr>
              <a:t> [Tech.	30’]</a:t>
            </a:r>
            <a:endParaRPr lang="en-GB" sz="1600" dirty="0">
              <a:solidFill>
                <a:srgbClr val="00B050"/>
              </a:solidFill>
            </a:endParaRPr>
          </a:p>
          <a:p>
            <a:pPr>
              <a:buFont typeface="Arial" panose="020B0604020202020204" pitchFamily="34" charset="0"/>
              <a:buChar char="•"/>
            </a:pPr>
            <a:r>
              <a:rPr lang="en-GB" sz="1800" dirty="0">
                <a:solidFill>
                  <a:srgbClr val="00B050"/>
                </a:solidFill>
              </a:rPr>
              <a:t>Motions (during 2</a:t>
            </a:r>
            <a:r>
              <a:rPr lang="en-GB" sz="1800" baseline="30000" dirty="0">
                <a:solidFill>
                  <a:srgbClr val="00B050"/>
                </a:solidFill>
              </a:rPr>
              <a:t>nd</a:t>
            </a:r>
            <a:r>
              <a:rPr lang="en-GB" sz="1800" dirty="0">
                <a:solidFill>
                  <a:srgbClr val="00B050"/>
                </a:solidFill>
              </a:rPr>
              <a:t> half of meeting): </a:t>
            </a:r>
            <a:r>
              <a:rPr lang="en-GB" sz="1800" b="0" dirty="0">
                <a:solidFill>
                  <a:srgbClr val="00B050"/>
                </a:solidFill>
                <a:hlinkClick r:id="rId5">
                  <a:extLst>
                    <a:ext uri="{A12FA001-AC4F-418D-AE19-62706E023703}">
                      <ahyp:hlinkClr xmlns:ahyp="http://schemas.microsoft.com/office/drawing/2018/hyperlinkcolor" val="tx"/>
                    </a:ext>
                  </a:extLst>
                </a:hlinkClick>
              </a:rPr>
              <a:t>1982r49</a:t>
            </a:r>
            <a:endParaRPr lang="en-GB" sz="1800" b="0" dirty="0">
              <a:solidFill>
                <a:srgbClr val="00B050"/>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600" dirty="0">
                <a:solidFill>
                  <a:schemeClr val="bg1">
                    <a:lumMod val="65000"/>
                  </a:schemeClr>
                </a:solidFill>
                <a:hlinkClick r:id="rId6">
                  <a:extLst>
                    <a:ext uri="{A12FA001-AC4F-418D-AE19-62706E023703}">
                      <ahyp:hlinkClr xmlns:ahyp="http://schemas.microsoft.com/office/drawing/2018/hyperlinkcolor" val="tx"/>
                    </a:ext>
                  </a:extLst>
                </a:hlinkClick>
              </a:rPr>
              <a:t>1611r2</a:t>
            </a:r>
            <a:r>
              <a:rPr lang="en-GB" sz="1600" dirty="0">
                <a:solidFill>
                  <a:schemeClr val="bg1">
                    <a:lumMod val="65000"/>
                  </a:schemeClr>
                </a:solidFill>
              </a:rPr>
              <a:t> </a:t>
            </a:r>
            <a:r>
              <a:rPr lang="en-GB" sz="1600" dirty="0">
                <a:solidFill>
                  <a:schemeClr val="bg1">
                    <a:lumMod val="65000"/>
                  </a:schemeClr>
                </a:solidFill>
                <a:effectLst/>
                <a:ea typeface="Times New Roman" panose="02020603050405020304" pitchFamily="18" charset="0"/>
              </a:rPr>
              <a:t>TID Mapping Enhancements 		P. Monajemi	</a:t>
            </a:r>
            <a:r>
              <a:rPr lang="en-GB" sz="1600" dirty="0">
                <a:solidFill>
                  <a:schemeClr val="bg1">
                    <a:lumMod val="65000"/>
                  </a:schemeClr>
                </a:solidFill>
                <a:ea typeface="Times New Roman" panose="02020603050405020304" pitchFamily="18" charset="0"/>
              </a:rPr>
              <a:t> </a:t>
            </a:r>
            <a:r>
              <a:rPr lang="en-GB" sz="1600" dirty="0">
                <a:solidFill>
                  <a:schemeClr val="bg1">
                    <a:lumMod val="65000"/>
                  </a:schemeClr>
                </a:solidFill>
                <a:effectLst/>
                <a:ea typeface="Times New Roman" panose="02020603050405020304" pitchFamily="18" charset="0"/>
              </a:rPr>
              <a:t>[Tech.        30’]</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solidFill>
                  <a:schemeClr val="tx1"/>
                </a:solidFill>
                <a:hlinkClick r:id="rId2"/>
              </a:rPr>
              <a:t>1513r1</a:t>
            </a:r>
            <a:r>
              <a:rPr lang="en-GB" sz="1400" dirty="0">
                <a:solidFill>
                  <a:schemeClr val="tx1"/>
                </a:solidFill>
              </a:rPr>
              <a:t> Resolution for CID 5421					Ross Jian Yu	[1 CID]</a:t>
            </a:r>
          </a:p>
          <a:p>
            <a:pPr lvl="1">
              <a:buFont typeface="Arial" panose="020B0604020202020204" pitchFamily="34" charset="0"/>
              <a:buChar char="•"/>
            </a:pPr>
            <a:r>
              <a:rPr lang="en-GB" sz="1400" dirty="0">
                <a:solidFill>
                  <a:schemeClr val="tx1"/>
                </a:solidFill>
                <a:hlinkClick r:id="rId3"/>
              </a:rPr>
              <a:t>1537r0</a:t>
            </a:r>
            <a:r>
              <a:rPr lang="en-GB" sz="1400" dirty="0">
                <a:solidFill>
                  <a:schemeClr val="tx1"/>
                </a:solidFill>
              </a:rPr>
              <a:t> CR for 36.3.13.7               				S. Schelstraete   	[3 CID]</a:t>
            </a:r>
          </a:p>
          <a:p>
            <a:pPr lvl="1">
              <a:buFont typeface="Arial" panose="020B0604020202020204" pitchFamily="34" charset="0"/>
              <a:buChar char="•"/>
            </a:pPr>
            <a:r>
              <a:rPr lang="en-GB" sz="1400" dirty="0">
                <a:hlinkClick r:id="rId4"/>
              </a:rPr>
              <a:t>1538r1</a:t>
            </a:r>
            <a:r>
              <a:rPr lang="en-GB" sz="1400" dirty="0"/>
              <a:t> CID 4630							Brian Hart		[1 CID]</a:t>
            </a:r>
          </a:p>
          <a:p>
            <a:pPr lvl="1">
              <a:buFont typeface="Arial" panose="020B0604020202020204" pitchFamily="34" charset="0"/>
              <a:buChar char="•"/>
            </a:pPr>
            <a:r>
              <a:rPr lang="en-GB" sz="1400" dirty="0">
                <a:hlinkClick r:id="rId5"/>
              </a:rPr>
              <a:t>1563r0</a:t>
            </a:r>
            <a:r>
              <a:rPr lang="en-GB" sz="1400" dirty="0"/>
              <a:t> Dynamic Range of 4K QAM				Brian Hart		[1 CID]</a:t>
            </a:r>
          </a:p>
          <a:p>
            <a:pPr lvl="1">
              <a:buFont typeface="Arial" panose="020B0604020202020204" pitchFamily="34" charset="0"/>
              <a:buChar char="•"/>
            </a:pPr>
            <a:r>
              <a:rPr lang="en-GB" sz="1400" dirty="0">
                <a:hlinkClick r:id="rId6"/>
              </a:rPr>
              <a:t>1568r0</a:t>
            </a:r>
            <a:r>
              <a:rPr lang="en-GB" sz="1400" dirty="0"/>
              <a:t> CID 4598							Brian Hart		[1 CID]</a:t>
            </a:r>
          </a:p>
          <a:p>
            <a:pPr lvl="1">
              <a:buFont typeface="Arial" panose="020B0604020202020204" pitchFamily="34" charset="0"/>
              <a:buChar char="•"/>
            </a:pPr>
            <a:r>
              <a:rPr lang="en-GB" sz="1400" dirty="0">
                <a:hlinkClick r:id="rId7"/>
              </a:rPr>
              <a:t>1578r0</a:t>
            </a:r>
            <a:r>
              <a:rPr lang="en-GB" sz="1400" dirty="0"/>
              <a:t> CR on Annex Z 320MHz example			Ross Jian Yu 	[1 CID]</a:t>
            </a:r>
          </a:p>
          <a:p>
            <a:pPr lvl="1">
              <a:buFont typeface="Arial" panose="020B0604020202020204" pitchFamily="34" charset="0"/>
              <a:buChar char="•"/>
            </a:pPr>
            <a:r>
              <a:rPr lang="en-GB" sz="1400" dirty="0">
                <a:hlinkClick r:id="rId8"/>
              </a:rPr>
              <a:t>1614r0</a:t>
            </a:r>
            <a:r>
              <a:rPr lang="en-GB" sz="1400" dirty="0"/>
              <a:t> CR for 36.3.13.5 (Segment Parser)			S. Schelstraete	[29 CID]</a:t>
            </a:r>
          </a:p>
          <a:p>
            <a:pPr lvl="1">
              <a:buFont typeface="Arial" panose="020B0604020202020204" pitchFamily="34" charset="0"/>
              <a:buChar char="•"/>
            </a:pPr>
            <a:r>
              <a:rPr lang="en-GB" sz="1400" dirty="0">
                <a:hlinkClick r:id="rId9"/>
              </a:rPr>
              <a:t>1667r0</a:t>
            </a:r>
            <a:r>
              <a:rPr lang="en-GB" sz="1400" dirty="0"/>
              <a:t> CR for EHT_PPDU_TYPE				</a:t>
            </a:r>
            <a:r>
              <a:rPr lang="en-GB" sz="1400" dirty="0" err="1"/>
              <a:t>Mengshi</a:t>
            </a:r>
            <a:r>
              <a:rPr lang="en-GB" sz="1400" dirty="0"/>
              <a:t> Hu		[16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hlinkClick r:id="rId2"/>
              </a:rPr>
              <a:t>1330r3</a:t>
            </a:r>
            <a:r>
              <a:rPr lang="en-GB" sz="1400" dirty="0"/>
              <a:t>  cc36-cr-for-SN-indication 				Jay Yang 		[1C   SP-10’]</a:t>
            </a:r>
          </a:p>
          <a:p>
            <a:pPr lvl="1">
              <a:buFont typeface="Arial" panose="020B0604020202020204" pitchFamily="34" charset="0"/>
              <a:buChar char="•"/>
            </a:pPr>
            <a:r>
              <a:rPr lang="en-US" sz="1400" dirty="0">
                <a:hlinkClick r:id="rId3"/>
              </a:rPr>
              <a:t>287r6</a:t>
            </a:r>
            <a:r>
              <a:rPr lang="en-US" sz="1400" dirty="0"/>
              <a:t> EMLSR part 2						Minyoung Park	</a:t>
            </a:r>
            <a:r>
              <a:rPr lang="en-GB" sz="1400" dirty="0"/>
              <a:t>[10C   SP-10’]</a:t>
            </a:r>
          </a:p>
          <a:p>
            <a:pPr lvl="1">
              <a:buFont typeface="Arial" panose="020B0604020202020204" pitchFamily="34" charset="0"/>
              <a:buChar char="•"/>
            </a:pPr>
            <a:r>
              <a:rPr lang="nn-NO" sz="1400" dirty="0">
                <a:hlinkClick r:id="rId4"/>
              </a:rPr>
              <a:t>1407r0</a:t>
            </a:r>
            <a:r>
              <a:rPr lang="nn-NO" sz="1400" dirty="0"/>
              <a:t> CR for TSPEC element					Duncan Ho		</a:t>
            </a:r>
            <a:r>
              <a:rPr lang="en-GB" sz="1400" dirty="0"/>
              <a:t>[2C   SP-10’]</a:t>
            </a:r>
          </a:p>
          <a:p>
            <a:pPr lvl="1">
              <a:buFont typeface="Arial" panose="020B0604020202020204" pitchFamily="34" charset="0"/>
              <a:buChar char="•"/>
            </a:pPr>
            <a:r>
              <a:rPr lang="en-GB" sz="1400" dirty="0">
                <a:hlinkClick r:id="rId5"/>
              </a:rPr>
              <a:t>1483r1</a:t>
            </a:r>
            <a:r>
              <a:rPr lang="en-GB" sz="1400" dirty="0"/>
              <a:t> CR CID 7888						Minyoung Park 	[1C   SP-10’]</a:t>
            </a:r>
          </a:p>
          <a:p>
            <a:pPr lvl="1">
              <a:buFont typeface="Arial" panose="020B0604020202020204" pitchFamily="34" charset="0"/>
              <a:buChar char="•"/>
            </a:pPr>
            <a:r>
              <a:rPr lang="en-US" sz="1400" dirty="0">
                <a:hlinkClick r:id="rId6"/>
              </a:rPr>
              <a:t>1562r2</a:t>
            </a:r>
            <a:r>
              <a:rPr lang="en-US" sz="1400" dirty="0"/>
              <a:t> CC36 resolution for CIDs for 35.3.9.2			Laurent Cariou  	[31C  20’]</a:t>
            </a:r>
          </a:p>
          <a:p>
            <a:pPr lvl="1">
              <a:buFont typeface="Arial" panose="020B0604020202020204" pitchFamily="34" charset="0"/>
              <a:buChar char="•"/>
            </a:pPr>
            <a:r>
              <a:rPr lang="en-US" sz="1400" dirty="0">
                <a:hlinkClick r:id="rId7"/>
              </a:rPr>
              <a:t>1704r0</a:t>
            </a:r>
            <a:r>
              <a:rPr lang="en-US" sz="1400" dirty="0"/>
              <a:t> Res. 4 CIDs related to NSEP_3.1_3.4_C-3		Subir Das	  	[12C  15’]</a:t>
            </a:r>
          </a:p>
          <a:p>
            <a:pPr lvl="1">
              <a:buFont typeface="Arial" panose="020B0604020202020204" pitchFamily="34" charset="0"/>
              <a:buChar char="•"/>
            </a:pPr>
            <a:r>
              <a:rPr lang="en-US" sz="1400" dirty="0">
                <a:hlinkClick r:id="rId8"/>
              </a:rPr>
              <a:t>1714r1</a:t>
            </a:r>
            <a:r>
              <a:rPr lang="en-US" sz="1400" dirty="0"/>
              <a:t> CR 4 Traffic Ind. in Multiple BSSID Set		Ming Gan	  	[1C    15’]</a:t>
            </a:r>
          </a:p>
          <a:p>
            <a:pPr lvl="1">
              <a:buFont typeface="Arial" panose="020B0604020202020204" pitchFamily="34" charset="0"/>
              <a:buChar char="•"/>
            </a:pPr>
            <a:r>
              <a:rPr lang="en-GB" sz="1400" dirty="0">
                <a:hlinkClick r:id="rId9"/>
              </a:rPr>
              <a:t>1710r0</a:t>
            </a:r>
            <a:r>
              <a:rPr lang="en-GB" sz="1400" dirty="0"/>
              <a:t> CC36 resolution for CIDs for 9.4.2			Laurent Cariou	</a:t>
            </a:r>
            <a:r>
              <a:rPr lang="en-US" sz="1400" dirty="0"/>
              <a:t>[29C  35’]</a:t>
            </a:r>
            <a:endParaRPr lang="en-GB" sz="1400" dirty="0"/>
          </a:p>
          <a:p>
            <a:pPr lvl="1">
              <a:buFont typeface="Arial" panose="020B0604020202020204" pitchFamily="34" charset="0"/>
              <a:buChar char="•"/>
            </a:pPr>
            <a:r>
              <a:rPr lang="en-GB" sz="1400" dirty="0">
                <a:hlinkClick r:id="rId10"/>
              </a:rPr>
              <a:t>1452r1</a:t>
            </a:r>
            <a:r>
              <a:rPr lang="en-GB" sz="1400" dirty="0"/>
              <a:t> CR-for-Probe-Request-Variant-MLE			Jason Y. Guo	</a:t>
            </a:r>
            <a:r>
              <a:rPr lang="en-US" sz="1400" dirty="0"/>
              <a:t>[1C    15’]</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a:t>
            </a:r>
          </a:p>
          <a:p>
            <a:pPr>
              <a:buFont typeface="Arial" panose="020B0604020202020204" pitchFamily="34" charset="0"/>
              <a:buChar char="•"/>
            </a:pPr>
            <a:r>
              <a:rPr lang="en-US" sz="1600" dirty="0"/>
              <a:t>TGbe Editor Status Report:</a:t>
            </a:r>
            <a:endParaRPr lang="en-US" sz="1600" b="0" dirty="0">
              <a:solidFill>
                <a:srgbClr val="00B050"/>
              </a:solidFill>
            </a:endParaRP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solidFill>
                  <a:schemeClr val="tx1"/>
                </a:solidFill>
                <a:hlinkClick r:id="rId2"/>
              </a:rPr>
              <a:t>1579r6</a:t>
            </a:r>
            <a:r>
              <a:rPr lang="en-GB" sz="1400" dirty="0">
                <a:solidFill>
                  <a:schemeClr val="tx1"/>
                </a:solidFill>
              </a:rPr>
              <a:t> CR on Clause 9.4.2.295 			Kanke Wu		 [1C        SP-5’]</a:t>
            </a:r>
          </a:p>
          <a:p>
            <a:pPr lvl="0">
              <a:buFont typeface="Arial" panose="020B0604020202020204" pitchFamily="34" charset="0"/>
              <a:buChar char="•"/>
            </a:pPr>
            <a:r>
              <a:rPr lang="en-GB" sz="1600" dirty="0"/>
              <a:t>Joint Submissions:</a:t>
            </a:r>
          </a:p>
          <a:p>
            <a:pPr lvl="1">
              <a:buFont typeface="Arial" panose="020B0604020202020204" pitchFamily="34" charset="0"/>
              <a:buChar char="•"/>
            </a:pPr>
            <a:r>
              <a:rPr lang="en-GB" sz="1400" dirty="0">
                <a:hlinkClick r:id="rId3"/>
              </a:rPr>
              <a:t>1598r0</a:t>
            </a:r>
            <a:r>
              <a:rPr lang="en-GB" sz="1400" dirty="0"/>
              <a:t> Discussion on R2				Laurent Cariou	 [Tech.  SP-10’]</a:t>
            </a:r>
          </a:p>
          <a:p>
            <a:pPr lvl="0">
              <a:buFont typeface="Arial" panose="020B0604020202020204" pitchFamily="34" charset="0"/>
              <a:buChar char="•"/>
            </a:pPr>
            <a:r>
              <a:rPr lang="en-GB" sz="1600" dirty="0"/>
              <a:t>MAC/PHY Submissions:</a:t>
            </a:r>
          </a:p>
          <a:p>
            <a:pPr lvl="1">
              <a:buFont typeface="Arial" panose="020B0604020202020204" pitchFamily="34" charset="0"/>
              <a:buChar char="•"/>
            </a:pPr>
            <a:r>
              <a:rPr lang="en-GB" sz="1400" dirty="0">
                <a:hlinkClick r:id="rId4"/>
              </a:rPr>
              <a:t>1611r2</a:t>
            </a:r>
            <a:r>
              <a:rPr lang="en-GB" sz="1400" dirty="0"/>
              <a:t> </a:t>
            </a:r>
            <a:r>
              <a:rPr lang="en-GB" sz="1400" dirty="0">
                <a:effectLst/>
                <a:ea typeface="Times New Roman" panose="02020603050405020304" pitchFamily="18" charset="0"/>
              </a:rPr>
              <a:t>TID Mapping Enhancements 		P. Monajemi	</a:t>
            </a:r>
            <a:r>
              <a:rPr lang="en-GB" sz="1400" dirty="0">
                <a:ea typeface="Times New Roman" panose="02020603050405020304" pitchFamily="18" charset="0"/>
              </a:rPr>
              <a:t> </a:t>
            </a:r>
            <a:r>
              <a:rPr lang="en-GB" sz="1400" dirty="0">
                <a:effectLst/>
                <a:ea typeface="Times New Roman" panose="02020603050405020304" pitchFamily="18" charset="0"/>
              </a:rPr>
              <a:t>[Tech.        30’]</a:t>
            </a:r>
            <a:endParaRPr lang="en-GB" sz="1400" dirty="0">
              <a:solidFill>
                <a:srgbClr val="FF0000"/>
              </a:solidFill>
            </a:endParaRPr>
          </a:p>
          <a:p>
            <a:pPr>
              <a:buFont typeface="Arial" panose="020B0604020202020204" pitchFamily="34" charset="0"/>
              <a:buChar char="•"/>
            </a:pPr>
            <a:r>
              <a:rPr lang="en-GB" sz="1600" dirty="0">
                <a:solidFill>
                  <a:schemeClr val="tx1"/>
                </a:solidFill>
              </a:rPr>
              <a:t>Motions (during 2</a:t>
            </a:r>
            <a:r>
              <a:rPr lang="en-GB" sz="1600" baseline="30000" dirty="0">
                <a:solidFill>
                  <a:schemeClr val="tx1"/>
                </a:solidFill>
              </a:rPr>
              <a:t>nd</a:t>
            </a:r>
            <a:r>
              <a:rPr lang="en-GB" sz="1600" dirty="0">
                <a:solidFill>
                  <a:schemeClr val="tx1"/>
                </a:solidFill>
              </a:rPr>
              <a:t> half of meeting): </a:t>
            </a:r>
            <a:r>
              <a:rPr lang="en-GB" sz="1600" b="0" dirty="0">
                <a:solidFill>
                  <a:schemeClr val="tx1"/>
                </a:solidFill>
                <a:hlinkClick r:id="rId5"/>
              </a:rPr>
              <a:t>1982r50</a:t>
            </a:r>
            <a:endParaRPr lang="en-GB" sz="1600" b="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Plenary”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81928</TotalTime>
  <Words>3101</Words>
  <Application>Microsoft Office PowerPoint</Application>
  <PresentationFormat>On-screen Show (4:3)</PresentationFormat>
  <Paragraphs>336</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2021-11-10T16:40:48Z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