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6"/>
  </p:notesMasterIdLst>
  <p:handoutMasterIdLst>
    <p:handoutMasterId r:id="rId27"/>
  </p:handoutMasterIdLst>
  <p:sldIdLst>
    <p:sldId id="256" r:id="rId2"/>
    <p:sldId id="257" r:id="rId3"/>
    <p:sldId id="333" r:id="rId4"/>
    <p:sldId id="258" r:id="rId5"/>
    <p:sldId id="260" r:id="rId6"/>
    <p:sldId id="328" r:id="rId7"/>
    <p:sldId id="261" r:id="rId8"/>
    <p:sldId id="263" r:id="rId9"/>
    <p:sldId id="264" r:id="rId10"/>
    <p:sldId id="265" r:id="rId11"/>
    <p:sldId id="266" r:id="rId12"/>
    <p:sldId id="270" r:id="rId13"/>
    <p:sldId id="330" r:id="rId14"/>
    <p:sldId id="331" r:id="rId15"/>
    <p:sldId id="332" r:id="rId16"/>
    <p:sldId id="267" r:id="rId17"/>
    <p:sldId id="299" r:id="rId18"/>
    <p:sldId id="334" r:id="rId19"/>
    <p:sldId id="335" r:id="rId20"/>
    <p:sldId id="336" r:id="rId21"/>
    <p:sldId id="337" r:id="rId22"/>
    <p:sldId id="338" r:id="rId23"/>
    <p:sldId id="339" r:id="rId24"/>
    <p:sldId id="323" r:id="rId25"/>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5A84010-E63B-432C-9BE1-C12FE21A1995}" v="40" dt="2021-11-08T21:09:49.66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2623" autoAdjust="0"/>
    <p:restoredTop sz="94660"/>
  </p:normalViewPr>
  <p:slideViewPr>
    <p:cSldViewPr>
      <p:cViewPr varScale="1">
        <p:scale>
          <a:sx n="114" d="100"/>
          <a:sy n="114" d="100"/>
        </p:scale>
        <p:origin x="1122" y="102"/>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4" d="100"/>
          <a:sy n="84" d="100"/>
        </p:scale>
        <p:origin x="381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 Id="rId8" Type="http://schemas.openxmlformats.org/officeDocument/2006/relationships/slide" Target="slides/slide7.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6ED91C3A-8236-47BF-8990-E5AC15808997}"/>
    <pc:docChg chg="undo custSel addSld modSld modMainMaster">
      <pc:chgData name="Alfred Asterjadhi" userId="39de57b9-85c0-4fd1-aaac-8ca2b6560ad0" providerId="ADAL" clId="{6ED91C3A-8236-47BF-8990-E5AC15808997}" dt="2021-03-10T16:42:45.791" v="779" actId="6549"/>
      <pc:docMkLst>
        <pc:docMk/>
      </pc:docMkLst>
      <pc:sldChg chg="modSp mod">
        <pc:chgData name="Alfred Asterjadhi" userId="39de57b9-85c0-4fd1-aaac-8ca2b6560ad0" providerId="ADAL" clId="{6ED91C3A-8236-47BF-8990-E5AC15808997}" dt="2021-03-09T21:29:04.461" v="176" actId="20577"/>
        <pc:sldMkLst>
          <pc:docMk/>
          <pc:sldMk cId="596865926" sldId="324"/>
        </pc:sldMkLst>
        <pc:spChg chg="mod">
          <ac:chgData name="Alfred Asterjadhi" userId="39de57b9-85c0-4fd1-aaac-8ca2b6560ad0" providerId="ADAL" clId="{6ED91C3A-8236-47BF-8990-E5AC15808997}" dt="2021-03-09T21:29:04.461" v="176" actId="20577"/>
          <ac:spMkLst>
            <pc:docMk/>
            <pc:sldMk cId="596865926" sldId="324"/>
            <ac:spMk id="3" creationId="{D3245099-458D-4C79-9B1C-5CE8FF5DED80}"/>
          </ac:spMkLst>
        </pc:spChg>
      </pc:sldChg>
      <pc:sldChg chg="addSp delSp modSp mod">
        <pc:chgData name="Alfred Asterjadhi" userId="39de57b9-85c0-4fd1-aaac-8ca2b6560ad0" providerId="ADAL" clId="{6ED91C3A-8236-47BF-8990-E5AC15808997}" dt="2021-03-09T21:42:49.897" v="348" actId="20577"/>
        <pc:sldMkLst>
          <pc:docMk/>
          <pc:sldMk cId="3248079768" sldId="334"/>
        </pc:sldMkLst>
        <pc:spChg chg="mod">
          <ac:chgData name="Alfred Asterjadhi" userId="39de57b9-85c0-4fd1-aaac-8ca2b6560ad0" providerId="ADAL" clId="{6ED91C3A-8236-47BF-8990-E5AC15808997}" dt="2021-03-09T21:42:49.897" v="348" actId="20577"/>
          <ac:spMkLst>
            <pc:docMk/>
            <pc:sldMk cId="3248079768" sldId="334"/>
            <ac:spMk id="3" creationId="{D3245099-458D-4C79-9B1C-5CE8FF5DED80}"/>
          </ac:spMkLst>
        </pc:spChg>
        <pc:graphicFrameChg chg="add del mod">
          <ac:chgData name="Alfred Asterjadhi" userId="39de57b9-85c0-4fd1-aaac-8ca2b6560ad0" providerId="ADAL" clId="{6ED91C3A-8236-47BF-8990-E5AC15808997}" dt="2021-03-09T21:36:54.153" v="210"/>
          <ac:graphicFrameMkLst>
            <pc:docMk/>
            <pc:sldMk cId="3248079768" sldId="334"/>
            <ac:graphicFrameMk id="7" creationId="{C00F9C32-0B81-455A-89B1-436DE63C553D}"/>
          </ac:graphicFrameMkLst>
        </pc:graphicFrameChg>
      </pc:sldChg>
      <pc:sldChg chg="modSp mod">
        <pc:chgData name="Alfred Asterjadhi" userId="39de57b9-85c0-4fd1-aaac-8ca2b6560ad0" providerId="ADAL" clId="{6ED91C3A-8236-47BF-8990-E5AC15808997}" dt="2021-03-10T16:41:44.604" v="776" actId="20577"/>
        <pc:sldMkLst>
          <pc:docMk/>
          <pc:sldMk cId="2631687367" sldId="336"/>
        </pc:sldMkLst>
        <pc:spChg chg="mod">
          <ac:chgData name="Alfred Asterjadhi" userId="39de57b9-85c0-4fd1-aaac-8ca2b6560ad0" providerId="ADAL" clId="{6ED91C3A-8236-47BF-8990-E5AC15808997}" dt="2021-03-10T16:14:50.537" v="698" actId="13926"/>
          <ac:spMkLst>
            <pc:docMk/>
            <pc:sldMk cId="2631687367" sldId="336"/>
            <ac:spMk id="2" creationId="{11C5C3A7-526B-4152-8A7F-BC9636A70131}"/>
          </ac:spMkLst>
        </pc:spChg>
        <pc:spChg chg="mod">
          <ac:chgData name="Alfred Asterjadhi" userId="39de57b9-85c0-4fd1-aaac-8ca2b6560ad0" providerId="ADAL" clId="{6ED91C3A-8236-47BF-8990-E5AC15808997}" dt="2021-03-10T16:41:44.604" v="776" actId="20577"/>
          <ac:spMkLst>
            <pc:docMk/>
            <pc:sldMk cId="2631687367" sldId="336"/>
            <ac:spMk id="3" creationId="{49A6CCA4-296A-475E-8868-A1006DFAF806}"/>
          </ac:spMkLst>
        </pc:spChg>
      </pc:sldChg>
      <pc:sldChg chg="modSp mod">
        <pc:chgData name="Alfred Asterjadhi" userId="39de57b9-85c0-4fd1-aaac-8ca2b6560ad0" providerId="ADAL" clId="{6ED91C3A-8236-47BF-8990-E5AC15808997}" dt="2021-03-10T16:42:45.791" v="779" actId="6549"/>
        <pc:sldMkLst>
          <pc:docMk/>
          <pc:sldMk cId="1716082287" sldId="337"/>
        </pc:sldMkLst>
        <pc:spChg chg="mod">
          <ac:chgData name="Alfred Asterjadhi" userId="39de57b9-85c0-4fd1-aaac-8ca2b6560ad0" providerId="ADAL" clId="{6ED91C3A-8236-47BF-8990-E5AC15808997}" dt="2021-03-10T16:42:30.035" v="777" actId="13926"/>
          <ac:spMkLst>
            <pc:docMk/>
            <pc:sldMk cId="1716082287" sldId="337"/>
            <ac:spMk id="2" creationId="{11C5C3A7-526B-4152-8A7F-BC9636A70131}"/>
          </ac:spMkLst>
        </pc:spChg>
        <pc:spChg chg="mod">
          <ac:chgData name="Alfred Asterjadhi" userId="39de57b9-85c0-4fd1-aaac-8ca2b6560ad0" providerId="ADAL" clId="{6ED91C3A-8236-47BF-8990-E5AC15808997}" dt="2021-03-10T16:42:45.791" v="779" actId="6549"/>
          <ac:spMkLst>
            <pc:docMk/>
            <pc:sldMk cId="1716082287" sldId="337"/>
            <ac:spMk id="3" creationId="{49A6CCA4-296A-475E-8868-A1006DFAF806}"/>
          </ac:spMkLst>
        </pc:spChg>
      </pc:sldChg>
      <pc:sldChg chg="addSp delSp modSp add mod">
        <pc:chgData name="Alfred Asterjadhi" userId="39de57b9-85c0-4fd1-aaac-8ca2b6560ad0" providerId="ADAL" clId="{6ED91C3A-8236-47BF-8990-E5AC15808997}" dt="2021-03-09T21:33:59.622" v="199" actId="20577"/>
        <pc:sldMkLst>
          <pc:docMk/>
          <pc:sldMk cId="1494284795" sldId="338"/>
        </pc:sldMkLst>
        <pc:spChg chg="mod">
          <ac:chgData name="Alfred Asterjadhi" userId="39de57b9-85c0-4fd1-aaac-8ca2b6560ad0" providerId="ADAL" clId="{6ED91C3A-8236-47BF-8990-E5AC15808997}" dt="2021-03-09T21:33:48.838" v="197" actId="20577"/>
          <ac:spMkLst>
            <pc:docMk/>
            <pc:sldMk cId="1494284795" sldId="338"/>
            <ac:spMk id="2" creationId="{6A27F32D-AAB2-4E4E-8703-7DB27C650C46}"/>
          </ac:spMkLst>
        </pc:spChg>
        <pc:spChg chg="mod">
          <ac:chgData name="Alfred Asterjadhi" userId="39de57b9-85c0-4fd1-aaac-8ca2b6560ad0" providerId="ADAL" clId="{6ED91C3A-8236-47BF-8990-E5AC15808997}" dt="2021-03-09T21:33:59.622" v="199" actId="20577"/>
          <ac:spMkLst>
            <pc:docMk/>
            <pc:sldMk cId="1494284795" sldId="338"/>
            <ac:spMk id="3" creationId="{D3245099-458D-4C79-9B1C-5CE8FF5DED80}"/>
          </ac:spMkLst>
        </pc:spChg>
        <pc:spChg chg="mod">
          <ac:chgData name="Alfred Asterjadhi" userId="39de57b9-85c0-4fd1-aaac-8ca2b6560ad0" providerId="ADAL" clId="{6ED91C3A-8236-47BF-8990-E5AC15808997}" dt="2021-03-09T21:06:48.626" v="132"/>
          <ac:spMkLst>
            <pc:docMk/>
            <pc:sldMk cId="1494284795" sldId="338"/>
            <ac:spMk id="4" creationId="{C48B5450-79DE-4FD5-B875-2721391F53AB}"/>
          </ac:spMkLst>
        </pc:spChg>
        <pc:spChg chg="mod">
          <ac:chgData name="Alfred Asterjadhi" userId="39de57b9-85c0-4fd1-aaac-8ca2b6560ad0" providerId="ADAL" clId="{6ED91C3A-8236-47BF-8990-E5AC15808997}" dt="2021-03-09T21:06:48.626" v="132"/>
          <ac:spMkLst>
            <pc:docMk/>
            <pc:sldMk cId="1494284795" sldId="338"/>
            <ac:spMk id="5" creationId="{2E17BC8C-45E1-41C0-8FDF-C0C228CB6AEC}"/>
          </ac:spMkLst>
        </pc:spChg>
        <pc:spChg chg="mod">
          <ac:chgData name="Alfred Asterjadhi" userId="39de57b9-85c0-4fd1-aaac-8ca2b6560ad0" providerId="ADAL" clId="{6ED91C3A-8236-47BF-8990-E5AC15808997}" dt="2021-03-09T21:06:48.626" v="132"/>
          <ac:spMkLst>
            <pc:docMk/>
            <pc:sldMk cId="1494284795" sldId="338"/>
            <ac:spMk id="6" creationId="{60A28A1F-2074-47CF-9F71-6D0F8F0D15FE}"/>
          </ac:spMkLst>
        </pc:spChg>
        <pc:spChg chg="add del mod">
          <ac:chgData name="Alfred Asterjadhi" userId="39de57b9-85c0-4fd1-aaac-8ca2b6560ad0" providerId="ADAL" clId="{6ED91C3A-8236-47BF-8990-E5AC15808997}" dt="2021-03-09T21:06:48.626" v="132"/>
          <ac:spMkLst>
            <pc:docMk/>
            <pc:sldMk cId="1494284795" sldId="338"/>
            <ac:spMk id="7" creationId="{8CFDAD00-3E0F-4B64-8E5D-7E99F0CE9A3B}"/>
          </ac:spMkLst>
        </pc:spChg>
        <pc:spChg chg="add del mod">
          <ac:chgData name="Alfred Asterjadhi" userId="39de57b9-85c0-4fd1-aaac-8ca2b6560ad0" providerId="ADAL" clId="{6ED91C3A-8236-47BF-8990-E5AC15808997}" dt="2021-03-09T21:06:48.626" v="132"/>
          <ac:spMkLst>
            <pc:docMk/>
            <pc:sldMk cId="1494284795" sldId="338"/>
            <ac:spMk id="8" creationId="{71203F8C-8B7E-4873-A7E1-0CDACF71C564}"/>
          </ac:spMkLst>
        </pc:spChg>
        <pc:spChg chg="add del mod">
          <ac:chgData name="Alfred Asterjadhi" userId="39de57b9-85c0-4fd1-aaac-8ca2b6560ad0" providerId="ADAL" clId="{6ED91C3A-8236-47BF-8990-E5AC15808997}" dt="2021-03-09T21:06:48.626" v="132"/>
          <ac:spMkLst>
            <pc:docMk/>
            <pc:sldMk cId="1494284795" sldId="338"/>
            <ac:spMk id="9" creationId="{77709280-3902-40EA-B705-9576E88136EA}"/>
          </ac:spMkLst>
        </pc:spChg>
        <pc:spChg chg="add del mod">
          <ac:chgData name="Alfred Asterjadhi" userId="39de57b9-85c0-4fd1-aaac-8ca2b6560ad0" providerId="ADAL" clId="{6ED91C3A-8236-47BF-8990-E5AC15808997}" dt="2021-03-09T21:06:48.626" v="132"/>
          <ac:spMkLst>
            <pc:docMk/>
            <pc:sldMk cId="1494284795" sldId="338"/>
            <ac:spMk id="10" creationId="{F15D4844-C7C8-4A95-A154-E3A50AAF30A8}"/>
          </ac:spMkLst>
        </pc:spChg>
        <pc:spChg chg="add del mod">
          <ac:chgData name="Alfred Asterjadhi" userId="39de57b9-85c0-4fd1-aaac-8ca2b6560ad0" providerId="ADAL" clId="{6ED91C3A-8236-47BF-8990-E5AC15808997}" dt="2021-03-09T21:06:48.626" v="132"/>
          <ac:spMkLst>
            <pc:docMk/>
            <pc:sldMk cId="1494284795" sldId="338"/>
            <ac:spMk id="11" creationId="{C6F6503F-73D2-40C2-B470-48766F5562A0}"/>
          </ac:spMkLst>
        </pc:spChg>
      </pc:sldChg>
      <pc:sldMasterChg chg="modSp mod">
        <pc:chgData name="Alfred Asterjadhi" userId="39de57b9-85c0-4fd1-aaac-8ca2b6560ad0" providerId="ADAL" clId="{6ED91C3A-8236-47BF-8990-E5AC15808997}" dt="2021-03-09T20:57:58.872" v="1" actId="20577"/>
        <pc:sldMasterMkLst>
          <pc:docMk/>
          <pc:sldMasterMk cId="0" sldId="2147483648"/>
        </pc:sldMasterMkLst>
        <pc:spChg chg="mod">
          <ac:chgData name="Alfred Asterjadhi" userId="39de57b9-85c0-4fd1-aaac-8ca2b6560ad0" providerId="ADAL" clId="{6ED91C3A-8236-47BF-8990-E5AC15808997}" dt="2021-03-09T20:57:58.872" v="1" actId="20577"/>
          <ac:spMkLst>
            <pc:docMk/>
            <pc:sldMasterMk cId="0" sldId="2147483648"/>
            <ac:spMk id="10" creationId="{00000000-0000-0000-0000-000000000000}"/>
          </ac:spMkLst>
        </pc:spChg>
      </pc:sldMasterChg>
    </pc:docChg>
  </pc:docChgLst>
  <pc:docChgLst>
    <pc:chgData name="Alfred Asterjadhi" userId="39de57b9-85c0-4fd1-aaac-8ca2b6560ad0" providerId="ADAL" clId="{66F251E3-EAA2-4942-B560-473A1458CC4D}"/>
    <pc:docChg chg="modSld">
      <pc:chgData name="Alfred Asterjadhi" userId="39de57b9-85c0-4fd1-aaac-8ca2b6560ad0" providerId="ADAL" clId="{66F251E3-EAA2-4942-B560-473A1458CC4D}" dt="2021-09-07T14:29:47.574" v="0"/>
      <pc:docMkLst>
        <pc:docMk/>
      </pc:docMkLst>
      <pc:sldChg chg="modSp mod">
        <pc:chgData name="Alfred Asterjadhi" userId="39de57b9-85c0-4fd1-aaac-8ca2b6560ad0" providerId="ADAL" clId="{66F251E3-EAA2-4942-B560-473A1458CC4D}" dt="2021-09-07T14:29:47.574" v="0"/>
        <pc:sldMkLst>
          <pc:docMk/>
          <pc:sldMk cId="3843208451" sldId="333"/>
        </pc:sldMkLst>
        <pc:spChg chg="mod">
          <ac:chgData name="Alfred Asterjadhi" userId="39de57b9-85c0-4fd1-aaac-8ca2b6560ad0" providerId="ADAL" clId="{66F251E3-EAA2-4942-B560-473A1458CC4D}" dt="2021-09-07T14:29:47.574" v="0"/>
          <ac:spMkLst>
            <pc:docMk/>
            <pc:sldMk cId="3843208451" sldId="333"/>
            <ac:spMk id="3" creationId="{918D7AE7-F661-4AD4-9210-88B6E5699ED9}"/>
          </ac:spMkLst>
        </pc:spChg>
      </pc:sldChg>
    </pc:docChg>
  </pc:docChgLst>
  <pc:docChgLst>
    <pc:chgData name="Alfred Asterjadhi" userId="39de57b9-85c0-4fd1-aaac-8ca2b6560ad0" providerId="ADAL" clId="{D275B996-76CE-4B28-8B2D-000DEE091938}"/>
    <pc:docChg chg="undo custSel modSld modMainMaster">
      <pc:chgData name="Alfred Asterjadhi" userId="39de57b9-85c0-4fd1-aaac-8ca2b6560ad0" providerId="ADAL" clId="{D275B996-76CE-4B28-8B2D-000DEE091938}" dt="2021-09-15T23:04:42.372" v="250" actId="6549"/>
      <pc:docMkLst>
        <pc:docMk/>
      </pc:docMkLst>
      <pc:sldChg chg="modSp mod">
        <pc:chgData name="Alfred Asterjadhi" userId="39de57b9-85c0-4fd1-aaac-8ca2b6560ad0" providerId="ADAL" clId="{D275B996-76CE-4B28-8B2D-000DEE091938}" dt="2021-09-15T22:46:46.543" v="181" actId="13926"/>
        <pc:sldMkLst>
          <pc:docMk/>
          <pc:sldMk cId="3857707522" sldId="336"/>
        </pc:sldMkLst>
        <pc:spChg chg="mod">
          <ac:chgData name="Alfred Asterjadhi" userId="39de57b9-85c0-4fd1-aaac-8ca2b6560ad0" providerId="ADAL" clId="{D275B996-76CE-4B28-8B2D-000DEE091938}" dt="2021-09-15T22:46:46.543" v="181" actId="13926"/>
          <ac:spMkLst>
            <pc:docMk/>
            <pc:sldMk cId="3857707522" sldId="336"/>
            <ac:spMk id="2" creationId="{BB257C45-33B6-4575-BFD1-635C7A68B736}"/>
          </ac:spMkLst>
        </pc:spChg>
        <pc:spChg chg="mod">
          <ac:chgData name="Alfred Asterjadhi" userId="39de57b9-85c0-4fd1-aaac-8ca2b6560ad0" providerId="ADAL" clId="{D275B996-76CE-4B28-8B2D-000DEE091938}" dt="2021-09-15T22:46:38.809" v="178" actId="207"/>
          <ac:spMkLst>
            <pc:docMk/>
            <pc:sldMk cId="3857707522" sldId="336"/>
            <ac:spMk id="3" creationId="{5F2B61AD-90EC-4D19-B28B-7FC2B47F9A7B}"/>
          </ac:spMkLst>
        </pc:spChg>
      </pc:sldChg>
      <pc:sldChg chg="modSp mod">
        <pc:chgData name="Alfred Asterjadhi" userId="39de57b9-85c0-4fd1-aaac-8ca2b6560ad0" providerId="ADAL" clId="{D275B996-76CE-4B28-8B2D-000DEE091938}" dt="2021-09-15T23:03:37.776" v="248" actId="6549"/>
        <pc:sldMkLst>
          <pc:docMk/>
          <pc:sldMk cId="758807830" sldId="337"/>
        </pc:sldMkLst>
        <pc:spChg chg="mod">
          <ac:chgData name="Alfred Asterjadhi" userId="39de57b9-85c0-4fd1-aaac-8ca2b6560ad0" providerId="ADAL" clId="{D275B996-76CE-4B28-8B2D-000DEE091938}" dt="2021-09-14T17:43:52.404" v="0" actId="13926"/>
          <ac:spMkLst>
            <pc:docMk/>
            <pc:sldMk cId="758807830" sldId="337"/>
            <ac:spMk id="2" creationId="{9920397D-90A0-4AC1-A4EF-8F96C4D04887}"/>
          </ac:spMkLst>
        </pc:spChg>
        <pc:spChg chg="mod">
          <ac:chgData name="Alfred Asterjadhi" userId="39de57b9-85c0-4fd1-aaac-8ca2b6560ad0" providerId="ADAL" clId="{D275B996-76CE-4B28-8B2D-000DEE091938}" dt="2021-09-15T23:03:37.776" v="248" actId="6549"/>
          <ac:spMkLst>
            <pc:docMk/>
            <pc:sldMk cId="758807830" sldId="337"/>
            <ac:spMk id="3" creationId="{3E688F76-5448-4A89-90E8-057B393044A9}"/>
          </ac:spMkLst>
        </pc:spChg>
      </pc:sldChg>
      <pc:sldChg chg="addSp delSp modSp mod">
        <pc:chgData name="Alfred Asterjadhi" userId="39de57b9-85c0-4fd1-aaac-8ca2b6560ad0" providerId="ADAL" clId="{D275B996-76CE-4B28-8B2D-000DEE091938}" dt="2021-09-15T23:02:06.957" v="216" actId="6549"/>
        <pc:sldMkLst>
          <pc:docMk/>
          <pc:sldMk cId="1452931425" sldId="338"/>
        </pc:sldMkLst>
        <pc:spChg chg="mod">
          <ac:chgData name="Alfred Asterjadhi" userId="39de57b9-85c0-4fd1-aaac-8ca2b6560ad0" providerId="ADAL" clId="{D275B996-76CE-4B28-8B2D-000DEE091938}" dt="2021-09-14T17:44:04.002" v="1" actId="13926"/>
          <ac:spMkLst>
            <pc:docMk/>
            <pc:sldMk cId="1452931425" sldId="338"/>
            <ac:spMk id="2" creationId="{F98B6CBA-CA1B-43DA-854E-008ACE1890FB}"/>
          </ac:spMkLst>
        </pc:spChg>
        <pc:spChg chg="mod">
          <ac:chgData name="Alfred Asterjadhi" userId="39de57b9-85c0-4fd1-aaac-8ca2b6560ad0" providerId="ADAL" clId="{D275B996-76CE-4B28-8B2D-000DEE091938}" dt="2021-09-15T23:02:06.957" v="216" actId="6549"/>
          <ac:spMkLst>
            <pc:docMk/>
            <pc:sldMk cId="1452931425" sldId="338"/>
            <ac:spMk id="3" creationId="{7A07C496-B89B-4C4A-AB05-4B77C714DCC4}"/>
          </ac:spMkLst>
        </pc:spChg>
        <pc:graphicFrameChg chg="add del mod">
          <ac:chgData name="Alfred Asterjadhi" userId="39de57b9-85c0-4fd1-aaac-8ca2b6560ad0" providerId="ADAL" clId="{D275B996-76CE-4B28-8B2D-000DEE091938}" dt="2021-09-15T23:00:47.784" v="192"/>
          <ac:graphicFrameMkLst>
            <pc:docMk/>
            <pc:sldMk cId="1452931425" sldId="338"/>
            <ac:graphicFrameMk id="7" creationId="{2E11D95B-142B-420C-B51B-F7B4D6FD1770}"/>
          </ac:graphicFrameMkLst>
        </pc:graphicFrameChg>
      </pc:sldChg>
      <pc:sldMasterChg chg="modSp mod">
        <pc:chgData name="Alfred Asterjadhi" userId="39de57b9-85c0-4fd1-aaac-8ca2b6560ad0" providerId="ADAL" clId="{D275B996-76CE-4B28-8B2D-000DEE091938}" dt="2021-09-15T23:04:42.372" v="250" actId="6549"/>
        <pc:sldMasterMkLst>
          <pc:docMk/>
          <pc:sldMasterMk cId="0" sldId="2147483648"/>
        </pc:sldMasterMkLst>
        <pc:spChg chg="mod">
          <ac:chgData name="Alfred Asterjadhi" userId="39de57b9-85c0-4fd1-aaac-8ca2b6560ad0" providerId="ADAL" clId="{D275B996-76CE-4B28-8B2D-000DEE091938}" dt="2021-09-15T23:04:42.372" v="250" actId="6549"/>
          <ac:spMkLst>
            <pc:docMk/>
            <pc:sldMasterMk cId="0" sldId="2147483648"/>
            <ac:spMk id="10" creationId="{00000000-0000-0000-0000-000000000000}"/>
          </ac:spMkLst>
        </pc:spChg>
      </pc:sldMasterChg>
    </pc:docChg>
  </pc:docChgLst>
  <pc:docChgLst>
    <pc:chgData name="Alfred Asterjadhi" userId="39de57b9-85c0-4fd1-aaac-8ca2b6560ad0" providerId="ADAL" clId="{5995F158-5115-451C-800B-B16CD4CF2D0F}"/>
    <pc:docChg chg="undo redo custSel modSld modMainMaster">
      <pc:chgData name="Alfred Asterjadhi" userId="39de57b9-85c0-4fd1-aaac-8ca2b6560ad0" providerId="ADAL" clId="{5995F158-5115-451C-800B-B16CD4CF2D0F}" dt="2021-09-14T17:33:00.445" v="223" actId="6549"/>
      <pc:docMkLst>
        <pc:docMk/>
      </pc:docMkLst>
      <pc:sldChg chg="modSp mod">
        <pc:chgData name="Alfred Asterjadhi" userId="39de57b9-85c0-4fd1-aaac-8ca2b6560ad0" providerId="ADAL" clId="{5995F158-5115-451C-800B-B16CD4CF2D0F}" dt="2021-09-14T16:33:05.719" v="130" actId="20577"/>
        <pc:sldMkLst>
          <pc:docMk/>
          <pc:sldMk cId="2436815634" sldId="265"/>
        </pc:sldMkLst>
        <pc:spChg chg="mod">
          <ac:chgData name="Alfred Asterjadhi" userId="39de57b9-85c0-4fd1-aaac-8ca2b6560ad0" providerId="ADAL" clId="{5995F158-5115-451C-800B-B16CD4CF2D0F}" dt="2021-09-14T16:33:05.719" v="130" actId="20577"/>
          <ac:spMkLst>
            <pc:docMk/>
            <pc:sldMk cId="2436815634" sldId="265"/>
            <ac:spMk id="3" creationId="{00000000-0000-0000-0000-000000000000}"/>
          </ac:spMkLst>
        </pc:spChg>
      </pc:sldChg>
      <pc:sldChg chg="modSp mod">
        <pc:chgData name="Alfred Asterjadhi" userId="39de57b9-85c0-4fd1-aaac-8ca2b6560ad0" providerId="ADAL" clId="{5995F158-5115-451C-800B-B16CD4CF2D0F}" dt="2021-09-14T01:53:57.211" v="18" actId="207"/>
        <pc:sldMkLst>
          <pc:docMk/>
          <pc:sldMk cId="1706072776" sldId="334"/>
        </pc:sldMkLst>
        <pc:spChg chg="mod">
          <ac:chgData name="Alfred Asterjadhi" userId="39de57b9-85c0-4fd1-aaac-8ca2b6560ad0" providerId="ADAL" clId="{5995F158-5115-451C-800B-B16CD4CF2D0F}" dt="2021-09-14T01:52:08.950" v="10" actId="13926"/>
          <ac:spMkLst>
            <pc:docMk/>
            <pc:sldMk cId="1706072776" sldId="334"/>
            <ac:spMk id="2" creationId="{B6840888-B1D3-4EE4-984D-AE2D4FD8C6BF}"/>
          </ac:spMkLst>
        </pc:spChg>
        <pc:spChg chg="mod">
          <ac:chgData name="Alfred Asterjadhi" userId="39de57b9-85c0-4fd1-aaac-8ca2b6560ad0" providerId="ADAL" clId="{5995F158-5115-451C-800B-B16CD4CF2D0F}" dt="2021-09-14T01:53:57.211" v="18" actId="207"/>
          <ac:spMkLst>
            <pc:docMk/>
            <pc:sldMk cId="1706072776" sldId="334"/>
            <ac:spMk id="3" creationId="{977FA593-1C2D-4B4C-B4B8-9841BC70A2D7}"/>
          </ac:spMkLst>
        </pc:spChg>
      </pc:sldChg>
      <pc:sldChg chg="modSp mod">
        <pc:chgData name="Alfred Asterjadhi" userId="39de57b9-85c0-4fd1-aaac-8ca2b6560ad0" providerId="ADAL" clId="{5995F158-5115-451C-800B-B16CD4CF2D0F}" dt="2021-09-14T01:55:19.295" v="30" actId="207"/>
        <pc:sldMkLst>
          <pc:docMk/>
          <pc:sldMk cId="2327388640" sldId="335"/>
        </pc:sldMkLst>
        <pc:spChg chg="mod">
          <ac:chgData name="Alfred Asterjadhi" userId="39de57b9-85c0-4fd1-aaac-8ca2b6560ad0" providerId="ADAL" clId="{5995F158-5115-451C-800B-B16CD4CF2D0F}" dt="2021-09-13T23:13:44.327" v="0" actId="13926"/>
          <ac:spMkLst>
            <pc:docMk/>
            <pc:sldMk cId="2327388640" sldId="335"/>
            <ac:spMk id="2" creationId="{4B5F0D0E-8BB7-48AB-9160-728B8B3399A2}"/>
          </ac:spMkLst>
        </pc:spChg>
        <pc:spChg chg="mod">
          <ac:chgData name="Alfred Asterjadhi" userId="39de57b9-85c0-4fd1-aaac-8ca2b6560ad0" providerId="ADAL" clId="{5995F158-5115-451C-800B-B16CD4CF2D0F}" dt="2021-09-14T01:55:19.295" v="30" actId="207"/>
          <ac:spMkLst>
            <pc:docMk/>
            <pc:sldMk cId="2327388640" sldId="335"/>
            <ac:spMk id="3" creationId="{DFB0BA47-D7B6-4F95-932E-A7AA615BC440}"/>
          </ac:spMkLst>
        </pc:spChg>
      </pc:sldChg>
      <pc:sldChg chg="addSp delSp modSp mod">
        <pc:chgData name="Alfred Asterjadhi" userId="39de57b9-85c0-4fd1-aaac-8ca2b6560ad0" providerId="ADAL" clId="{5995F158-5115-451C-800B-B16CD4CF2D0F}" dt="2021-09-14T17:33:00.445" v="223" actId="6549"/>
        <pc:sldMkLst>
          <pc:docMk/>
          <pc:sldMk cId="3857707522" sldId="336"/>
        </pc:sldMkLst>
        <pc:spChg chg="mod">
          <ac:chgData name="Alfred Asterjadhi" userId="39de57b9-85c0-4fd1-aaac-8ca2b6560ad0" providerId="ADAL" clId="{5995F158-5115-451C-800B-B16CD4CF2D0F}" dt="2021-09-14T17:33:00.445" v="223" actId="6549"/>
          <ac:spMkLst>
            <pc:docMk/>
            <pc:sldMk cId="3857707522" sldId="336"/>
            <ac:spMk id="3" creationId="{5F2B61AD-90EC-4D19-B28B-7FC2B47F9A7B}"/>
          </ac:spMkLst>
        </pc:spChg>
        <pc:graphicFrameChg chg="add del mod">
          <ac:chgData name="Alfred Asterjadhi" userId="39de57b9-85c0-4fd1-aaac-8ca2b6560ad0" providerId="ADAL" clId="{5995F158-5115-451C-800B-B16CD4CF2D0F}" dt="2021-09-14T01:59:47.925" v="82"/>
          <ac:graphicFrameMkLst>
            <pc:docMk/>
            <pc:sldMk cId="3857707522" sldId="336"/>
            <ac:graphicFrameMk id="7" creationId="{084428F8-4425-4B3A-82B0-F49DFE1AE303}"/>
          </ac:graphicFrameMkLst>
        </pc:graphicFrameChg>
        <pc:graphicFrameChg chg="add del mod">
          <ac:chgData name="Alfred Asterjadhi" userId="39de57b9-85c0-4fd1-aaac-8ca2b6560ad0" providerId="ADAL" clId="{5995F158-5115-451C-800B-B16CD4CF2D0F}" dt="2021-09-14T17:00:20.341" v="136"/>
          <ac:graphicFrameMkLst>
            <pc:docMk/>
            <pc:sldMk cId="3857707522" sldId="336"/>
            <ac:graphicFrameMk id="7" creationId="{A5DF278C-59EC-47E7-BCFC-A9A80BA331E0}"/>
          </ac:graphicFrameMkLst>
        </pc:graphicFrameChg>
      </pc:sldChg>
      <pc:sldChg chg="modSp mod">
        <pc:chgData name="Alfred Asterjadhi" userId="39de57b9-85c0-4fd1-aaac-8ca2b6560ad0" providerId="ADAL" clId="{5995F158-5115-451C-800B-B16CD4CF2D0F}" dt="2021-09-14T01:52:42.564" v="15" actId="20577"/>
        <pc:sldMkLst>
          <pc:docMk/>
          <pc:sldMk cId="758807830" sldId="337"/>
        </pc:sldMkLst>
        <pc:spChg chg="mod">
          <ac:chgData name="Alfred Asterjadhi" userId="39de57b9-85c0-4fd1-aaac-8ca2b6560ad0" providerId="ADAL" clId="{5995F158-5115-451C-800B-B16CD4CF2D0F}" dt="2021-09-14T01:52:42.564" v="15" actId="20577"/>
          <ac:spMkLst>
            <pc:docMk/>
            <pc:sldMk cId="758807830" sldId="337"/>
            <ac:spMk id="3" creationId="{3E688F76-5448-4A89-90E8-057B393044A9}"/>
          </ac:spMkLst>
        </pc:spChg>
      </pc:sldChg>
      <pc:sldChg chg="modSp mod">
        <pc:chgData name="Alfred Asterjadhi" userId="39de57b9-85c0-4fd1-aaac-8ca2b6560ad0" providerId="ADAL" clId="{5995F158-5115-451C-800B-B16CD4CF2D0F}" dt="2021-09-14T01:54:55.612" v="28" actId="3626"/>
        <pc:sldMkLst>
          <pc:docMk/>
          <pc:sldMk cId="1452931425" sldId="338"/>
        </pc:sldMkLst>
        <pc:spChg chg="mod">
          <ac:chgData name="Alfred Asterjadhi" userId="39de57b9-85c0-4fd1-aaac-8ca2b6560ad0" providerId="ADAL" clId="{5995F158-5115-451C-800B-B16CD4CF2D0F}" dt="2021-09-14T01:54:55.612" v="28" actId="3626"/>
          <ac:spMkLst>
            <pc:docMk/>
            <pc:sldMk cId="1452931425" sldId="338"/>
            <ac:spMk id="3" creationId="{7A07C496-B89B-4C4A-AB05-4B77C714DCC4}"/>
          </ac:spMkLst>
        </pc:spChg>
      </pc:sldChg>
      <pc:sldMasterChg chg="modSp mod">
        <pc:chgData name="Alfred Asterjadhi" userId="39de57b9-85c0-4fd1-aaac-8ca2b6560ad0" providerId="ADAL" clId="{5995F158-5115-451C-800B-B16CD4CF2D0F}" dt="2021-09-14T16:53:58.670" v="132" actId="20577"/>
        <pc:sldMasterMkLst>
          <pc:docMk/>
          <pc:sldMasterMk cId="0" sldId="2147483648"/>
        </pc:sldMasterMkLst>
        <pc:spChg chg="mod">
          <ac:chgData name="Alfred Asterjadhi" userId="39de57b9-85c0-4fd1-aaac-8ca2b6560ad0" providerId="ADAL" clId="{5995F158-5115-451C-800B-B16CD4CF2D0F}" dt="2021-09-14T16:53:58.670" v="132" actId="20577"/>
          <ac:spMkLst>
            <pc:docMk/>
            <pc:sldMasterMk cId="0" sldId="2147483648"/>
            <ac:spMk id="10" creationId="{00000000-0000-0000-0000-000000000000}"/>
          </ac:spMkLst>
        </pc:spChg>
      </pc:sldMasterChg>
    </pc:docChg>
  </pc:docChgLst>
  <pc:docChgLst>
    <pc:chgData name="Alfred Asterjadhi" userId="39de57b9-85c0-4fd1-aaac-8ca2b6560ad0" providerId="ADAL" clId="{F0A96221-7881-488D-B053-55CA90BA522C}"/>
    <pc:docChg chg="undo custSel addSld delSld modSld modMainMaster">
      <pc:chgData name="Alfred Asterjadhi" userId="39de57b9-85c0-4fd1-aaac-8ca2b6560ad0" providerId="ADAL" clId="{F0A96221-7881-488D-B053-55CA90BA522C}" dt="2021-01-07T18:55:36.632" v="1093" actId="20577"/>
      <pc:docMkLst>
        <pc:docMk/>
      </pc:docMkLst>
      <pc:sldChg chg="modSp">
        <pc:chgData name="Alfred Asterjadhi" userId="39de57b9-85c0-4fd1-aaac-8ca2b6560ad0" providerId="ADAL" clId="{F0A96221-7881-488D-B053-55CA90BA522C}" dt="2021-01-01T20:52:56.172" v="1058" actId="20577"/>
        <pc:sldMkLst>
          <pc:docMk/>
          <pc:sldMk cId="0" sldId="256"/>
        </pc:sldMkLst>
        <pc:spChg chg="mod">
          <ac:chgData name="Alfred Asterjadhi" userId="39de57b9-85c0-4fd1-aaac-8ca2b6560ad0" providerId="ADAL" clId="{F0A96221-7881-488D-B053-55CA90BA522C}" dt="2020-12-28T17:21:21.317" v="108" actId="20577"/>
          <ac:spMkLst>
            <pc:docMk/>
            <pc:sldMk cId="0" sldId="256"/>
            <ac:spMk id="6" creationId="{00000000-0000-0000-0000-000000000000}"/>
          </ac:spMkLst>
        </pc:spChg>
        <pc:spChg chg="mod">
          <ac:chgData name="Alfred Asterjadhi" userId="39de57b9-85c0-4fd1-aaac-8ca2b6560ad0" providerId="ADAL" clId="{F0A96221-7881-488D-B053-55CA90BA522C}" dt="2020-12-28T17:23:01.949" v="137" actId="20577"/>
          <ac:spMkLst>
            <pc:docMk/>
            <pc:sldMk cId="0" sldId="256"/>
            <ac:spMk id="3073" creationId="{00000000-0000-0000-0000-000000000000}"/>
          </ac:spMkLst>
        </pc:spChg>
        <pc:spChg chg="mod">
          <ac:chgData name="Alfred Asterjadhi" userId="39de57b9-85c0-4fd1-aaac-8ca2b6560ad0" providerId="ADAL" clId="{F0A96221-7881-488D-B053-55CA90BA522C}" dt="2021-01-01T20:52:56.172" v="1058" actId="20577"/>
          <ac:spMkLst>
            <pc:docMk/>
            <pc:sldMk cId="0" sldId="256"/>
            <ac:spMk id="3074" creationId="{00000000-0000-0000-0000-000000000000}"/>
          </ac:spMkLst>
        </pc:spChg>
      </pc:sldChg>
      <pc:sldChg chg="modSp">
        <pc:chgData name="Alfred Asterjadhi" userId="39de57b9-85c0-4fd1-aaac-8ca2b6560ad0" providerId="ADAL" clId="{F0A96221-7881-488D-B053-55CA90BA522C}" dt="2020-12-28T17:24:08.050" v="165" actId="20577"/>
        <pc:sldMkLst>
          <pc:docMk/>
          <pc:sldMk cId="0" sldId="257"/>
        </pc:sldMkLst>
        <pc:spChg chg="mod">
          <ac:chgData name="Alfred Asterjadhi" userId="39de57b9-85c0-4fd1-aaac-8ca2b6560ad0" providerId="ADAL" clId="{F0A96221-7881-488D-B053-55CA90BA522C}" dt="2020-12-28T17:22:13.120" v="125"/>
          <ac:spMkLst>
            <pc:docMk/>
            <pc:sldMk cId="0" sldId="257"/>
            <ac:spMk id="7" creationId="{4565958B-DD30-4EE7-AF20-DC550898176B}"/>
          </ac:spMkLst>
        </pc:spChg>
        <pc:spChg chg="mod">
          <ac:chgData name="Alfred Asterjadhi" userId="39de57b9-85c0-4fd1-aaac-8ca2b6560ad0" providerId="ADAL" clId="{F0A96221-7881-488D-B053-55CA90BA522C}" dt="2020-12-28T17:24:08.050" v="165" actId="20577"/>
          <ac:spMkLst>
            <pc:docMk/>
            <pc:sldMk cId="0" sldId="257"/>
            <ac:spMk id="4098" creationId="{00000000-0000-0000-0000-000000000000}"/>
          </ac:spMkLst>
        </pc:spChg>
      </pc:sldChg>
      <pc:sldChg chg="modSp">
        <pc:chgData name="Alfred Asterjadhi" userId="39de57b9-85c0-4fd1-aaac-8ca2b6560ad0" providerId="ADAL" clId="{F0A96221-7881-488D-B053-55CA90BA522C}" dt="2020-12-28T17:22:16.590" v="126"/>
        <pc:sldMkLst>
          <pc:docMk/>
          <pc:sldMk cId="3254182675" sldId="258"/>
        </pc:sldMkLst>
        <pc:spChg chg="mod">
          <ac:chgData name="Alfred Asterjadhi" userId="39de57b9-85c0-4fd1-aaac-8ca2b6560ad0" providerId="ADAL" clId="{F0A96221-7881-488D-B053-55CA90BA522C}" dt="2020-12-28T17:22:16.590" v="126"/>
          <ac:spMkLst>
            <pc:docMk/>
            <pc:sldMk cId="3254182675" sldId="258"/>
            <ac:spMk id="7" creationId="{4F62ADF5-BC8B-4EF4-B4E8-C355611EECFF}"/>
          </ac:spMkLst>
        </pc:spChg>
      </pc:sldChg>
      <pc:sldChg chg="addSp delSp modSp del">
        <pc:chgData name="Alfred Asterjadhi" userId="39de57b9-85c0-4fd1-aaac-8ca2b6560ad0" providerId="ADAL" clId="{F0A96221-7881-488D-B053-55CA90BA522C}" dt="2020-12-28T17:27:01.351" v="201" actId="2696"/>
        <pc:sldMkLst>
          <pc:docMk/>
          <pc:sldMk cId="3930105769" sldId="259"/>
        </pc:sldMkLst>
        <pc:spChg chg="mod">
          <ac:chgData name="Alfred Asterjadhi" userId="39de57b9-85c0-4fd1-aaac-8ca2b6560ad0" providerId="ADAL" clId="{F0A96221-7881-488D-B053-55CA90BA522C}" dt="2020-12-28T17:26:55.421" v="199" actId="20577"/>
          <ac:spMkLst>
            <pc:docMk/>
            <pc:sldMk cId="3930105769" sldId="259"/>
            <ac:spMk id="2" creationId="{00000000-0000-0000-0000-000000000000}"/>
          </ac:spMkLst>
        </pc:spChg>
        <pc:spChg chg="mod">
          <ac:chgData name="Alfred Asterjadhi" userId="39de57b9-85c0-4fd1-aaac-8ca2b6560ad0" providerId="ADAL" clId="{F0A96221-7881-488D-B053-55CA90BA522C}" dt="2020-12-28T17:26:54.757" v="198" actId="20577"/>
          <ac:spMkLst>
            <pc:docMk/>
            <pc:sldMk cId="3930105769" sldId="259"/>
            <ac:spMk id="3" creationId="{00000000-0000-0000-0000-000000000000}"/>
          </ac:spMkLst>
        </pc:spChg>
        <pc:spChg chg="add del mod">
          <ac:chgData name="Alfred Asterjadhi" userId="39de57b9-85c0-4fd1-aaac-8ca2b6560ad0" providerId="ADAL" clId="{F0A96221-7881-488D-B053-55CA90BA522C}" dt="2020-12-28T17:26:56.030" v="200"/>
          <ac:spMkLst>
            <pc:docMk/>
            <pc:sldMk cId="3930105769" sldId="259"/>
            <ac:spMk id="6" creationId="{3AB9B0DD-FA97-4F7B-A64C-1DF5387CC9A9}"/>
          </ac:spMkLst>
        </pc:spChg>
        <pc:spChg chg="add del mod">
          <ac:chgData name="Alfred Asterjadhi" userId="39de57b9-85c0-4fd1-aaac-8ca2b6560ad0" providerId="ADAL" clId="{F0A96221-7881-488D-B053-55CA90BA522C}" dt="2020-12-28T17:26:56.030" v="200"/>
          <ac:spMkLst>
            <pc:docMk/>
            <pc:sldMk cId="3930105769" sldId="259"/>
            <ac:spMk id="7" creationId="{1E36E82A-0201-4287-8B7F-6D4F126BA3CA}"/>
          </ac:spMkLst>
        </pc:spChg>
        <pc:spChg chg="mod">
          <ac:chgData name="Alfred Asterjadhi" userId="39de57b9-85c0-4fd1-aaac-8ca2b6560ad0" providerId="ADAL" clId="{F0A96221-7881-488D-B053-55CA90BA522C}" dt="2020-12-28T17:22:19.331" v="127"/>
          <ac:spMkLst>
            <pc:docMk/>
            <pc:sldMk cId="3930105769" sldId="259"/>
            <ac:spMk id="8" creationId="{B9729627-ADAE-4024-BD86-16598384D9AB}"/>
          </ac:spMkLst>
        </pc:spChg>
        <pc:spChg chg="add del mod">
          <ac:chgData name="Alfred Asterjadhi" userId="39de57b9-85c0-4fd1-aaac-8ca2b6560ad0" providerId="ADAL" clId="{F0A96221-7881-488D-B053-55CA90BA522C}" dt="2020-12-28T17:26:56.030" v="200"/>
          <ac:spMkLst>
            <pc:docMk/>
            <pc:sldMk cId="3930105769" sldId="259"/>
            <ac:spMk id="9" creationId="{078643EF-53B0-4168-944B-41A4344EADBE}"/>
          </ac:spMkLst>
        </pc:spChg>
        <pc:spChg chg="add del mod">
          <ac:chgData name="Alfred Asterjadhi" userId="39de57b9-85c0-4fd1-aaac-8ca2b6560ad0" providerId="ADAL" clId="{F0A96221-7881-488D-B053-55CA90BA522C}" dt="2020-12-28T17:26:56.030" v="200"/>
          <ac:spMkLst>
            <pc:docMk/>
            <pc:sldMk cId="3930105769" sldId="259"/>
            <ac:spMk id="10" creationId="{E1E784BA-E602-4E74-B4FB-A62DFE53D6AE}"/>
          </ac:spMkLst>
        </pc:spChg>
        <pc:spChg chg="add del mod">
          <ac:chgData name="Alfred Asterjadhi" userId="39de57b9-85c0-4fd1-aaac-8ca2b6560ad0" providerId="ADAL" clId="{F0A96221-7881-488D-B053-55CA90BA522C}" dt="2020-12-28T17:26:56.030" v="200"/>
          <ac:spMkLst>
            <pc:docMk/>
            <pc:sldMk cId="3930105769" sldId="259"/>
            <ac:spMk id="11" creationId="{4D01C09A-7B3F-46CA-9978-E6D7E16B440B}"/>
          </ac:spMkLst>
        </pc:spChg>
        <pc:spChg chg="add del mod">
          <ac:chgData name="Alfred Asterjadhi" userId="39de57b9-85c0-4fd1-aaac-8ca2b6560ad0" providerId="ADAL" clId="{F0A96221-7881-488D-B053-55CA90BA522C}" dt="2020-12-28T17:26:54.249" v="197"/>
          <ac:spMkLst>
            <pc:docMk/>
            <pc:sldMk cId="3930105769" sldId="259"/>
            <ac:spMk id="12" creationId="{B95D2738-29B6-4CEC-BF8A-7D801CA9CA40}"/>
          </ac:spMkLst>
        </pc:spChg>
        <pc:spChg chg="add del mod">
          <ac:chgData name="Alfred Asterjadhi" userId="39de57b9-85c0-4fd1-aaac-8ca2b6560ad0" providerId="ADAL" clId="{F0A96221-7881-488D-B053-55CA90BA522C}" dt="2020-12-28T17:26:54.249" v="197"/>
          <ac:spMkLst>
            <pc:docMk/>
            <pc:sldMk cId="3930105769" sldId="259"/>
            <ac:spMk id="13" creationId="{D3434413-072D-4567-AFB3-694678558171}"/>
          </ac:spMkLst>
        </pc:spChg>
        <pc:spChg chg="add del mod">
          <ac:chgData name="Alfred Asterjadhi" userId="39de57b9-85c0-4fd1-aaac-8ca2b6560ad0" providerId="ADAL" clId="{F0A96221-7881-488D-B053-55CA90BA522C}" dt="2020-12-28T17:26:54.249" v="197"/>
          <ac:spMkLst>
            <pc:docMk/>
            <pc:sldMk cId="3930105769" sldId="259"/>
            <ac:spMk id="14" creationId="{5A6B8042-0AA8-48B8-B784-2E1109EDE54E}"/>
          </ac:spMkLst>
        </pc:spChg>
        <pc:spChg chg="add del mod">
          <ac:chgData name="Alfred Asterjadhi" userId="39de57b9-85c0-4fd1-aaac-8ca2b6560ad0" providerId="ADAL" clId="{F0A96221-7881-488D-B053-55CA90BA522C}" dt="2020-12-28T17:26:54.249" v="197"/>
          <ac:spMkLst>
            <pc:docMk/>
            <pc:sldMk cId="3930105769" sldId="259"/>
            <ac:spMk id="15" creationId="{246281B7-95AC-4F32-9727-56DF75E0893A}"/>
          </ac:spMkLst>
        </pc:spChg>
        <pc:spChg chg="add del mod">
          <ac:chgData name="Alfred Asterjadhi" userId="39de57b9-85c0-4fd1-aaac-8ca2b6560ad0" providerId="ADAL" clId="{F0A96221-7881-488D-B053-55CA90BA522C}" dt="2020-12-28T17:26:54.249" v="197"/>
          <ac:spMkLst>
            <pc:docMk/>
            <pc:sldMk cId="3930105769" sldId="259"/>
            <ac:spMk id="16" creationId="{04EEC78D-75EE-4B12-B669-0C5D8055413E}"/>
          </ac:spMkLst>
        </pc:spChg>
      </pc:sldChg>
      <pc:sldChg chg="addSp delSp modSp">
        <pc:chgData name="Alfred Asterjadhi" userId="39de57b9-85c0-4fd1-aaac-8ca2b6560ad0" providerId="ADAL" clId="{F0A96221-7881-488D-B053-55CA90BA522C}" dt="2020-12-28T17:29:20.379" v="442" actId="14100"/>
        <pc:sldMkLst>
          <pc:docMk/>
          <pc:sldMk cId="3136880362" sldId="260"/>
        </pc:sldMkLst>
        <pc:spChg chg="mod">
          <ac:chgData name="Alfred Asterjadhi" userId="39de57b9-85c0-4fd1-aaac-8ca2b6560ad0" providerId="ADAL" clId="{F0A96221-7881-488D-B053-55CA90BA522C}" dt="2020-12-28T17:29:20.379" v="442" actId="14100"/>
          <ac:spMkLst>
            <pc:docMk/>
            <pc:sldMk cId="3136880362" sldId="260"/>
            <ac:spMk id="3" creationId="{00000000-0000-0000-0000-000000000000}"/>
          </ac:spMkLst>
        </pc:spChg>
        <pc:spChg chg="add del mod">
          <ac:chgData name="Alfred Asterjadhi" userId="39de57b9-85c0-4fd1-aaac-8ca2b6560ad0" providerId="ADAL" clId="{F0A96221-7881-488D-B053-55CA90BA522C}" dt="2020-12-28T17:27:16.064" v="203"/>
          <ac:spMkLst>
            <pc:docMk/>
            <pc:sldMk cId="3136880362" sldId="260"/>
            <ac:spMk id="6" creationId="{D3E9071F-C324-4A0F-BB62-5339A87F924A}"/>
          </ac:spMkLst>
        </pc:spChg>
        <pc:spChg chg="mod">
          <ac:chgData name="Alfred Asterjadhi" userId="39de57b9-85c0-4fd1-aaac-8ca2b6560ad0" providerId="ADAL" clId="{F0A96221-7881-488D-B053-55CA90BA522C}" dt="2020-12-28T17:22:22.644" v="128"/>
          <ac:spMkLst>
            <pc:docMk/>
            <pc:sldMk cId="3136880362" sldId="260"/>
            <ac:spMk id="7" creationId="{733EE7F5-4D25-4915-8021-FD9EE23E2C32}"/>
          </ac:spMkLst>
        </pc:spChg>
        <pc:spChg chg="add del mod">
          <ac:chgData name="Alfred Asterjadhi" userId="39de57b9-85c0-4fd1-aaac-8ca2b6560ad0" providerId="ADAL" clId="{F0A96221-7881-488D-B053-55CA90BA522C}" dt="2020-12-28T17:27:16.064" v="203"/>
          <ac:spMkLst>
            <pc:docMk/>
            <pc:sldMk cId="3136880362" sldId="260"/>
            <ac:spMk id="8" creationId="{ABE9C017-CC37-4007-9F1D-1F24A108B98F}"/>
          </ac:spMkLst>
        </pc:spChg>
        <pc:spChg chg="add del mod">
          <ac:chgData name="Alfred Asterjadhi" userId="39de57b9-85c0-4fd1-aaac-8ca2b6560ad0" providerId="ADAL" clId="{F0A96221-7881-488D-B053-55CA90BA522C}" dt="2020-12-28T17:27:16.064" v="203"/>
          <ac:spMkLst>
            <pc:docMk/>
            <pc:sldMk cId="3136880362" sldId="260"/>
            <ac:spMk id="9" creationId="{2E064F99-4E40-4E25-89A0-3401D2FDAB63}"/>
          </ac:spMkLst>
        </pc:spChg>
        <pc:spChg chg="add del mod">
          <ac:chgData name="Alfred Asterjadhi" userId="39de57b9-85c0-4fd1-aaac-8ca2b6560ad0" providerId="ADAL" clId="{F0A96221-7881-488D-B053-55CA90BA522C}" dt="2020-12-28T17:27:16.064" v="203"/>
          <ac:spMkLst>
            <pc:docMk/>
            <pc:sldMk cId="3136880362" sldId="260"/>
            <ac:spMk id="10" creationId="{712B5BD9-A52A-4A53-9587-B8FCAC075A4B}"/>
          </ac:spMkLst>
        </pc:spChg>
        <pc:spChg chg="add del mod">
          <ac:chgData name="Alfred Asterjadhi" userId="39de57b9-85c0-4fd1-aaac-8ca2b6560ad0" providerId="ADAL" clId="{F0A96221-7881-488D-B053-55CA90BA522C}" dt="2020-12-28T17:27:16.064" v="203"/>
          <ac:spMkLst>
            <pc:docMk/>
            <pc:sldMk cId="3136880362" sldId="260"/>
            <ac:spMk id="11" creationId="{4D292613-ABAF-498F-9D59-59A69D85BECE}"/>
          </ac:spMkLst>
        </pc:spChg>
      </pc:sldChg>
      <pc:sldChg chg="modSp">
        <pc:chgData name="Alfred Asterjadhi" userId="39de57b9-85c0-4fd1-aaac-8ca2b6560ad0" providerId="ADAL" clId="{F0A96221-7881-488D-B053-55CA90BA522C}" dt="2020-12-28T17:22:25.052" v="129"/>
        <pc:sldMkLst>
          <pc:docMk/>
          <pc:sldMk cId="1676196551" sldId="261"/>
        </pc:sldMkLst>
        <pc:spChg chg="mod">
          <ac:chgData name="Alfred Asterjadhi" userId="39de57b9-85c0-4fd1-aaac-8ca2b6560ad0" providerId="ADAL" clId="{F0A96221-7881-488D-B053-55CA90BA522C}" dt="2020-12-28T17:22:25.052" v="129"/>
          <ac:spMkLst>
            <pc:docMk/>
            <pc:sldMk cId="1676196551" sldId="261"/>
            <ac:spMk id="7" creationId="{0A0F1EBF-63A8-4C75-8DB7-0D8CD44D0896}"/>
          </ac:spMkLst>
        </pc:spChg>
      </pc:sldChg>
      <pc:sldChg chg="del">
        <pc:chgData name="Alfred Asterjadhi" userId="39de57b9-85c0-4fd1-aaac-8ca2b6560ad0" providerId="ADAL" clId="{F0A96221-7881-488D-B053-55CA90BA522C}" dt="2020-12-23T05:03:32.649" v="42" actId="2696"/>
        <pc:sldMkLst>
          <pc:docMk/>
          <pc:sldMk cId="1707477462" sldId="262"/>
        </pc:sldMkLst>
      </pc:sldChg>
      <pc:sldChg chg="modSp">
        <pc:chgData name="Alfred Asterjadhi" userId="39de57b9-85c0-4fd1-aaac-8ca2b6560ad0" providerId="ADAL" clId="{F0A96221-7881-488D-B053-55CA90BA522C}" dt="2020-12-28T17:22:27.399" v="130"/>
        <pc:sldMkLst>
          <pc:docMk/>
          <pc:sldMk cId="2927177891" sldId="263"/>
        </pc:sldMkLst>
        <pc:spChg chg="mod">
          <ac:chgData name="Alfred Asterjadhi" userId="39de57b9-85c0-4fd1-aaac-8ca2b6560ad0" providerId="ADAL" clId="{F0A96221-7881-488D-B053-55CA90BA522C}" dt="2020-12-28T17:22:27.399" v="130"/>
          <ac:spMkLst>
            <pc:docMk/>
            <pc:sldMk cId="2927177891" sldId="263"/>
            <ac:spMk id="9" creationId="{4BB4CFD1-21C6-467E-AB6E-3577A473F86D}"/>
          </ac:spMkLst>
        </pc:spChg>
      </pc:sldChg>
      <pc:sldChg chg="modSp">
        <pc:chgData name="Alfred Asterjadhi" userId="39de57b9-85c0-4fd1-aaac-8ca2b6560ad0" providerId="ADAL" clId="{F0A96221-7881-488D-B053-55CA90BA522C}" dt="2020-12-28T17:22:29.529" v="131"/>
        <pc:sldMkLst>
          <pc:docMk/>
          <pc:sldMk cId="4277600907" sldId="264"/>
        </pc:sldMkLst>
        <pc:spChg chg="mod">
          <ac:chgData name="Alfred Asterjadhi" userId="39de57b9-85c0-4fd1-aaac-8ca2b6560ad0" providerId="ADAL" clId="{F0A96221-7881-488D-B053-55CA90BA522C}" dt="2020-12-28T17:22:29.529" v="131"/>
          <ac:spMkLst>
            <pc:docMk/>
            <pc:sldMk cId="4277600907" sldId="264"/>
            <ac:spMk id="8" creationId="{B2C4C695-AFB3-4956-B721-DB0805BA0685}"/>
          </ac:spMkLst>
        </pc:spChg>
      </pc:sldChg>
      <pc:sldChg chg="modSp">
        <pc:chgData name="Alfred Asterjadhi" userId="39de57b9-85c0-4fd1-aaac-8ca2b6560ad0" providerId="ADAL" clId="{F0A96221-7881-488D-B053-55CA90BA522C}" dt="2020-12-28T17:22:32.676" v="132"/>
        <pc:sldMkLst>
          <pc:docMk/>
          <pc:sldMk cId="2436815634" sldId="265"/>
        </pc:sldMkLst>
        <pc:spChg chg="mod">
          <ac:chgData name="Alfred Asterjadhi" userId="39de57b9-85c0-4fd1-aaac-8ca2b6560ad0" providerId="ADAL" clId="{F0A96221-7881-488D-B053-55CA90BA522C}" dt="2020-12-28T17:22:32.676" v="132"/>
          <ac:spMkLst>
            <pc:docMk/>
            <pc:sldMk cId="2436815634" sldId="265"/>
            <ac:spMk id="9" creationId="{535943CE-0A57-43F4-9844-46B4091CBC16}"/>
          </ac:spMkLst>
        </pc:spChg>
      </pc:sldChg>
      <pc:sldChg chg="modSp">
        <pc:chgData name="Alfred Asterjadhi" userId="39de57b9-85c0-4fd1-aaac-8ca2b6560ad0" providerId="ADAL" clId="{F0A96221-7881-488D-B053-55CA90BA522C}" dt="2020-12-28T17:22:35.446" v="133"/>
        <pc:sldMkLst>
          <pc:docMk/>
          <pc:sldMk cId="2400177835" sldId="266"/>
        </pc:sldMkLst>
        <pc:spChg chg="mod">
          <ac:chgData name="Alfred Asterjadhi" userId="39de57b9-85c0-4fd1-aaac-8ca2b6560ad0" providerId="ADAL" clId="{F0A96221-7881-488D-B053-55CA90BA522C}" dt="2020-12-28T17:22:35.446" v="133"/>
          <ac:spMkLst>
            <pc:docMk/>
            <pc:sldMk cId="2400177835" sldId="266"/>
            <ac:spMk id="8" creationId="{C5505616-1CE2-43B4-878B-31634EEB6CA7}"/>
          </ac:spMkLst>
        </pc:spChg>
      </pc:sldChg>
      <pc:sldChg chg="modSp">
        <pc:chgData name="Alfred Asterjadhi" userId="39de57b9-85c0-4fd1-aaac-8ca2b6560ad0" providerId="ADAL" clId="{F0A96221-7881-488D-B053-55CA90BA522C}" dt="2021-01-07T18:55:36.632" v="1093" actId="20577"/>
        <pc:sldMkLst>
          <pc:docMk/>
          <pc:sldMk cId="132832093" sldId="267"/>
        </pc:sldMkLst>
        <pc:spChg chg="mod">
          <ac:chgData name="Alfred Asterjadhi" userId="39de57b9-85c0-4fd1-aaac-8ca2b6560ad0" providerId="ADAL" clId="{F0A96221-7881-488D-B053-55CA90BA522C}" dt="2021-01-07T18:55:36.632" v="1093" actId="20577"/>
          <ac:spMkLst>
            <pc:docMk/>
            <pc:sldMk cId="132832093" sldId="267"/>
            <ac:spMk id="3" creationId="{00000000-0000-0000-0000-000000000000}"/>
          </ac:spMkLst>
        </pc:spChg>
        <pc:spChg chg="mod">
          <ac:chgData name="Alfred Asterjadhi" userId="39de57b9-85c0-4fd1-aaac-8ca2b6560ad0" providerId="ADAL" clId="{F0A96221-7881-488D-B053-55CA90BA522C}" dt="2020-12-28T17:22:40.774" v="135"/>
          <ac:spMkLst>
            <pc:docMk/>
            <pc:sldMk cId="132832093" sldId="267"/>
            <ac:spMk id="7" creationId="{C00CAC69-BF6D-4936-9CE0-D96F88ACD748}"/>
          </ac:spMkLst>
        </pc:spChg>
      </pc:sldChg>
      <pc:sldChg chg="del">
        <pc:chgData name="Alfred Asterjadhi" userId="39de57b9-85c0-4fd1-aaac-8ca2b6560ad0" providerId="ADAL" clId="{F0A96221-7881-488D-B053-55CA90BA522C}" dt="2020-12-23T05:03:35.658" v="49" actId="2696"/>
        <pc:sldMkLst>
          <pc:docMk/>
          <pc:sldMk cId="3514143719" sldId="268"/>
        </pc:sldMkLst>
      </pc:sldChg>
      <pc:sldChg chg="del">
        <pc:chgData name="Alfred Asterjadhi" userId="39de57b9-85c0-4fd1-aaac-8ca2b6560ad0" providerId="ADAL" clId="{F0A96221-7881-488D-B053-55CA90BA522C}" dt="2020-12-28T17:39:54.781" v="713" actId="2696"/>
        <pc:sldMkLst>
          <pc:docMk/>
          <pc:sldMk cId="3976818858" sldId="269"/>
        </pc:sldMkLst>
      </pc:sldChg>
      <pc:sldChg chg="modSp">
        <pc:chgData name="Alfred Asterjadhi" userId="39de57b9-85c0-4fd1-aaac-8ca2b6560ad0" providerId="ADAL" clId="{F0A96221-7881-488D-B053-55CA90BA522C}" dt="2020-12-28T17:22:37.752" v="134"/>
        <pc:sldMkLst>
          <pc:docMk/>
          <pc:sldMk cId="3387863760" sldId="270"/>
        </pc:sldMkLst>
        <pc:spChg chg="mod">
          <ac:chgData name="Alfred Asterjadhi" userId="39de57b9-85c0-4fd1-aaac-8ca2b6560ad0" providerId="ADAL" clId="{F0A96221-7881-488D-B053-55CA90BA522C}" dt="2020-12-28T17:22:37.752" v="134"/>
          <ac:spMkLst>
            <pc:docMk/>
            <pc:sldMk cId="3387863760" sldId="270"/>
            <ac:spMk id="8" creationId="{B1C9D975-9B89-429E-A2AD-175C2CE0D83A}"/>
          </ac:spMkLst>
        </pc:spChg>
      </pc:sldChg>
      <pc:sldChg chg="del">
        <pc:chgData name="Alfred Asterjadhi" userId="39de57b9-85c0-4fd1-aaac-8ca2b6560ad0" providerId="ADAL" clId="{F0A96221-7881-488D-B053-55CA90BA522C}" dt="2020-12-28T17:41:34.038" v="724" actId="2696"/>
        <pc:sldMkLst>
          <pc:docMk/>
          <pc:sldMk cId="85407649" sldId="271"/>
        </pc:sldMkLst>
      </pc:sldChg>
      <pc:sldChg chg="del">
        <pc:chgData name="Alfred Asterjadhi" userId="39de57b9-85c0-4fd1-aaac-8ca2b6560ad0" providerId="ADAL" clId="{F0A96221-7881-488D-B053-55CA90BA522C}" dt="2020-12-23T05:03:37.198" v="53" actId="2696"/>
        <pc:sldMkLst>
          <pc:docMk/>
          <pc:sldMk cId="326024653" sldId="272"/>
        </pc:sldMkLst>
      </pc:sldChg>
      <pc:sldChg chg="del">
        <pc:chgData name="Alfred Asterjadhi" userId="39de57b9-85c0-4fd1-aaac-8ca2b6560ad0" providerId="ADAL" clId="{F0A96221-7881-488D-B053-55CA90BA522C}" dt="2020-12-23T05:02:01.238" v="14" actId="2696"/>
        <pc:sldMkLst>
          <pc:docMk/>
          <pc:sldMk cId="2264694635" sldId="273"/>
        </pc:sldMkLst>
      </pc:sldChg>
      <pc:sldChg chg="del">
        <pc:chgData name="Alfred Asterjadhi" userId="39de57b9-85c0-4fd1-aaac-8ca2b6560ad0" providerId="ADAL" clId="{F0A96221-7881-488D-B053-55CA90BA522C}" dt="2020-12-23T05:03:35.323" v="48" actId="2696"/>
        <pc:sldMkLst>
          <pc:docMk/>
          <pc:sldMk cId="3410504749" sldId="274"/>
        </pc:sldMkLst>
      </pc:sldChg>
      <pc:sldChg chg="del">
        <pc:chgData name="Alfred Asterjadhi" userId="39de57b9-85c0-4fd1-aaac-8ca2b6560ad0" providerId="ADAL" clId="{F0A96221-7881-488D-B053-55CA90BA522C}" dt="2020-12-23T05:03:37.996" v="55" actId="2696"/>
        <pc:sldMkLst>
          <pc:docMk/>
          <pc:sldMk cId="1836740274" sldId="275"/>
        </pc:sldMkLst>
      </pc:sldChg>
      <pc:sldChg chg="del">
        <pc:chgData name="Alfred Asterjadhi" userId="39de57b9-85c0-4fd1-aaac-8ca2b6560ad0" providerId="ADAL" clId="{F0A96221-7881-488D-B053-55CA90BA522C}" dt="2020-12-23T05:03:38.399" v="56" actId="2696"/>
        <pc:sldMkLst>
          <pc:docMk/>
          <pc:sldMk cId="221818773" sldId="276"/>
        </pc:sldMkLst>
      </pc:sldChg>
      <pc:sldChg chg="del">
        <pc:chgData name="Alfred Asterjadhi" userId="39de57b9-85c0-4fd1-aaac-8ca2b6560ad0" providerId="ADAL" clId="{F0A96221-7881-488D-B053-55CA90BA522C}" dt="2020-12-23T05:03:38.812" v="57" actId="2696"/>
        <pc:sldMkLst>
          <pc:docMk/>
          <pc:sldMk cId="3249754029" sldId="277"/>
        </pc:sldMkLst>
      </pc:sldChg>
      <pc:sldChg chg="del">
        <pc:chgData name="Alfred Asterjadhi" userId="39de57b9-85c0-4fd1-aaac-8ca2b6560ad0" providerId="ADAL" clId="{F0A96221-7881-488D-B053-55CA90BA522C}" dt="2020-12-23T05:03:39.233" v="58" actId="2696"/>
        <pc:sldMkLst>
          <pc:docMk/>
          <pc:sldMk cId="917974443" sldId="278"/>
        </pc:sldMkLst>
      </pc:sldChg>
      <pc:sldChg chg="del">
        <pc:chgData name="Alfred Asterjadhi" userId="39de57b9-85c0-4fd1-aaac-8ca2b6560ad0" providerId="ADAL" clId="{F0A96221-7881-488D-B053-55CA90BA522C}" dt="2020-12-23T05:03:39.671" v="59" actId="2696"/>
        <pc:sldMkLst>
          <pc:docMk/>
          <pc:sldMk cId="2383292774" sldId="279"/>
        </pc:sldMkLst>
      </pc:sldChg>
      <pc:sldChg chg="del">
        <pc:chgData name="Alfred Asterjadhi" userId="39de57b9-85c0-4fd1-aaac-8ca2b6560ad0" providerId="ADAL" clId="{F0A96221-7881-488D-B053-55CA90BA522C}" dt="2020-12-23T05:03:40.123" v="60" actId="2696"/>
        <pc:sldMkLst>
          <pc:docMk/>
          <pc:sldMk cId="1997936852" sldId="280"/>
        </pc:sldMkLst>
      </pc:sldChg>
      <pc:sldChg chg="del">
        <pc:chgData name="Alfred Asterjadhi" userId="39de57b9-85c0-4fd1-aaac-8ca2b6560ad0" providerId="ADAL" clId="{F0A96221-7881-488D-B053-55CA90BA522C}" dt="2020-12-23T05:03:40.534" v="61" actId="2696"/>
        <pc:sldMkLst>
          <pc:docMk/>
          <pc:sldMk cId="3222443171" sldId="281"/>
        </pc:sldMkLst>
      </pc:sldChg>
      <pc:sldChg chg="del">
        <pc:chgData name="Alfred Asterjadhi" userId="39de57b9-85c0-4fd1-aaac-8ca2b6560ad0" providerId="ADAL" clId="{F0A96221-7881-488D-B053-55CA90BA522C}" dt="2020-12-23T05:03:40.948" v="62" actId="2696"/>
        <pc:sldMkLst>
          <pc:docMk/>
          <pc:sldMk cId="667942486" sldId="282"/>
        </pc:sldMkLst>
      </pc:sldChg>
      <pc:sldChg chg="del">
        <pc:chgData name="Alfred Asterjadhi" userId="39de57b9-85c0-4fd1-aaac-8ca2b6560ad0" providerId="ADAL" clId="{F0A96221-7881-488D-B053-55CA90BA522C}" dt="2020-12-23T05:03:41.850" v="64" actId="2696"/>
        <pc:sldMkLst>
          <pc:docMk/>
          <pc:sldMk cId="1998818558" sldId="283"/>
        </pc:sldMkLst>
      </pc:sldChg>
      <pc:sldChg chg="del">
        <pc:chgData name="Alfred Asterjadhi" userId="39de57b9-85c0-4fd1-aaac-8ca2b6560ad0" providerId="ADAL" clId="{F0A96221-7881-488D-B053-55CA90BA522C}" dt="2020-12-23T05:03:42.317" v="65" actId="2696"/>
        <pc:sldMkLst>
          <pc:docMk/>
          <pc:sldMk cId="4140538915" sldId="284"/>
        </pc:sldMkLst>
      </pc:sldChg>
      <pc:sldChg chg="del">
        <pc:chgData name="Alfred Asterjadhi" userId="39de57b9-85c0-4fd1-aaac-8ca2b6560ad0" providerId="ADAL" clId="{F0A96221-7881-488D-B053-55CA90BA522C}" dt="2020-12-23T05:03:42.933" v="66" actId="2696"/>
        <pc:sldMkLst>
          <pc:docMk/>
          <pc:sldMk cId="1162964241" sldId="285"/>
        </pc:sldMkLst>
      </pc:sldChg>
      <pc:sldChg chg="del">
        <pc:chgData name="Alfred Asterjadhi" userId="39de57b9-85c0-4fd1-aaac-8ca2b6560ad0" providerId="ADAL" clId="{F0A96221-7881-488D-B053-55CA90BA522C}" dt="2020-12-23T05:04:32.646" v="98" actId="2696"/>
        <pc:sldMkLst>
          <pc:docMk/>
          <pc:sldMk cId="3468723519" sldId="286"/>
        </pc:sldMkLst>
      </pc:sldChg>
      <pc:sldChg chg="del">
        <pc:chgData name="Alfred Asterjadhi" userId="39de57b9-85c0-4fd1-aaac-8ca2b6560ad0" providerId="ADAL" clId="{F0A96221-7881-488D-B053-55CA90BA522C}" dt="2020-12-23T05:03:43.826" v="68" actId="2696"/>
        <pc:sldMkLst>
          <pc:docMk/>
          <pc:sldMk cId="1284905364" sldId="287"/>
        </pc:sldMkLst>
      </pc:sldChg>
      <pc:sldChg chg="del">
        <pc:chgData name="Alfred Asterjadhi" userId="39de57b9-85c0-4fd1-aaac-8ca2b6560ad0" providerId="ADAL" clId="{F0A96221-7881-488D-B053-55CA90BA522C}" dt="2020-12-23T05:03:44.258" v="69" actId="2696"/>
        <pc:sldMkLst>
          <pc:docMk/>
          <pc:sldMk cId="148102703" sldId="288"/>
        </pc:sldMkLst>
      </pc:sldChg>
      <pc:sldChg chg="del">
        <pc:chgData name="Alfred Asterjadhi" userId="39de57b9-85c0-4fd1-aaac-8ca2b6560ad0" providerId="ADAL" clId="{F0A96221-7881-488D-B053-55CA90BA522C}" dt="2020-12-23T05:03:44.705" v="70" actId="2696"/>
        <pc:sldMkLst>
          <pc:docMk/>
          <pc:sldMk cId="2870544573" sldId="289"/>
        </pc:sldMkLst>
      </pc:sldChg>
      <pc:sldChg chg="del">
        <pc:chgData name="Alfred Asterjadhi" userId="39de57b9-85c0-4fd1-aaac-8ca2b6560ad0" providerId="ADAL" clId="{F0A96221-7881-488D-B053-55CA90BA522C}" dt="2020-12-23T05:03:45.121" v="71" actId="2696"/>
        <pc:sldMkLst>
          <pc:docMk/>
          <pc:sldMk cId="1328238546" sldId="290"/>
        </pc:sldMkLst>
      </pc:sldChg>
      <pc:sldChg chg="del">
        <pc:chgData name="Alfred Asterjadhi" userId="39de57b9-85c0-4fd1-aaac-8ca2b6560ad0" providerId="ADAL" clId="{F0A96221-7881-488D-B053-55CA90BA522C}" dt="2020-12-23T05:02:09.655" v="16" actId="2696"/>
        <pc:sldMkLst>
          <pc:docMk/>
          <pc:sldMk cId="890163940" sldId="291"/>
        </pc:sldMkLst>
      </pc:sldChg>
      <pc:sldChg chg="del">
        <pc:chgData name="Alfred Asterjadhi" userId="39de57b9-85c0-4fd1-aaac-8ca2b6560ad0" providerId="ADAL" clId="{F0A96221-7881-488D-B053-55CA90BA522C}" dt="2020-12-23T05:03:45.907" v="73" actId="2696"/>
        <pc:sldMkLst>
          <pc:docMk/>
          <pc:sldMk cId="3608669323" sldId="292"/>
        </pc:sldMkLst>
      </pc:sldChg>
      <pc:sldChg chg="del">
        <pc:chgData name="Alfred Asterjadhi" userId="39de57b9-85c0-4fd1-aaac-8ca2b6560ad0" providerId="ADAL" clId="{F0A96221-7881-488D-B053-55CA90BA522C}" dt="2020-12-23T05:03:46.339" v="74" actId="2696"/>
        <pc:sldMkLst>
          <pc:docMk/>
          <pc:sldMk cId="4249106458" sldId="293"/>
        </pc:sldMkLst>
      </pc:sldChg>
      <pc:sldChg chg="del">
        <pc:chgData name="Alfred Asterjadhi" userId="39de57b9-85c0-4fd1-aaac-8ca2b6560ad0" providerId="ADAL" clId="{F0A96221-7881-488D-B053-55CA90BA522C}" dt="2020-12-23T05:03:46.880" v="75" actId="2696"/>
        <pc:sldMkLst>
          <pc:docMk/>
          <pc:sldMk cId="73471261" sldId="294"/>
        </pc:sldMkLst>
      </pc:sldChg>
      <pc:sldChg chg="del">
        <pc:chgData name="Alfred Asterjadhi" userId="39de57b9-85c0-4fd1-aaac-8ca2b6560ad0" providerId="ADAL" clId="{F0A96221-7881-488D-B053-55CA90BA522C}" dt="2020-12-23T05:03:47.454" v="76" actId="2696"/>
        <pc:sldMkLst>
          <pc:docMk/>
          <pc:sldMk cId="3040319573" sldId="295"/>
        </pc:sldMkLst>
      </pc:sldChg>
      <pc:sldChg chg="del">
        <pc:chgData name="Alfred Asterjadhi" userId="39de57b9-85c0-4fd1-aaac-8ca2b6560ad0" providerId="ADAL" clId="{F0A96221-7881-488D-B053-55CA90BA522C}" dt="2020-12-23T05:03:47.945" v="77" actId="2696"/>
        <pc:sldMkLst>
          <pc:docMk/>
          <pc:sldMk cId="1123956000" sldId="296"/>
        </pc:sldMkLst>
      </pc:sldChg>
      <pc:sldChg chg="del">
        <pc:chgData name="Alfred Asterjadhi" userId="39de57b9-85c0-4fd1-aaac-8ca2b6560ad0" providerId="ADAL" clId="{F0A96221-7881-488D-B053-55CA90BA522C}" dt="2020-12-28T17:41:43.718" v="725" actId="2696"/>
        <pc:sldMkLst>
          <pc:docMk/>
          <pc:sldMk cId="2784506043" sldId="297"/>
        </pc:sldMkLst>
      </pc:sldChg>
      <pc:sldChg chg="del">
        <pc:chgData name="Alfred Asterjadhi" userId="39de57b9-85c0-4fd1-aaac-8ca2b6560ad0" providerId="ADAL" clId="{F0A96221-7881-488D-B053-55CA90BA522C}" dt="2020-12-23T05:04:43.983" v="102" actId="2696"/>
        <pc:sldMkLst>
          <pc:docMk/>
          <pc:sldMk cId="2039312353" sldId="298"/>
        </pc:sldMkLst>
      </pc:sldChg>
      <pc:sldChg chg="addSp delSp modSp">
        <pc:chgData name="Alfred Asterjadhi" userId="39de57b9-85c0-4fd1-aaac-8ca2b6560ad0" providerId="ADAL" clId="{F0A96221-7881-488D-B053-55CA90BA522C}" dt="2021-01-02T00:21:05.673" v="1066" actId="1076"/>
        <pc:sldMkLst>
          <pc:docMk/>
          <pc:sldMk cId="2243228416" sldId="299"/>
        </pc:sldMkLst>
        <pc:spChg chg="mod">
          <ac:chgData name="Alfred Asterjadhi" userId="39de57b9-85c0-4fd1-aaac-8ca2b6560ad0" providerId="ADAL" clId="{F0A96221-7881-488D-B053-55CA90BA522C}" dt="2020-12-28T17:40:32.663" v="723" actId="20577"/>
          <ac:spMkLst>
            <pc:docMk/>
            <pc:sldMk cId="2243228416" sldId="299"/>
            <ac:spMk id="2" creationId="{D98037EA-01CD-49B6-9BB5-232DD9A4DDC5}"/>
          </ac:spMkLst>
        </pc:spChg>
        <pc:spChg chg="mod">
          <ac:chgData name="Alfred Asterjadhi" userId="39de57b9-85c0-4fd1-aaac-8ca2b6560ad0" providerId="ADAL" clId="{F0A96221-7881-488D-B053-55CA90BA522C}" dt="2021-01-01T20:53:39.555" v="1062" actId="6549"/>
          <ac:spMkLst>
            <pc:docMk/>
            <pc:sldMk cId="2243228416" sldId="299"/>
            <ac:spMk id="3" creationId="{3857177C-4F12-41D1-AB93-6925069E5DB9}"/>
          </ac:spMkLst>
        </pc:spChg>
        <pc:spChg chg="add del mod">
          <ac:chgData name="Alfred Asterjadhi" userId="39de57b9-85c0-4fd1-aaac-8ca2b6560ad0" providerId="ADAL" clId="{F0A96221-7881-488D-B053-55CA90BA522C}" dt="2020-12-28T17:31:24.479" v="463"/>
          <ac:spMkLst>
            <pc:docMk/>
            <pc:sldMk cId="2243228416" sldId="299"/>
            <ac:spMk id="6" creationId="{80900358-3464-4FF7-A462-2F19CB70FDBC}"/>
          </ac:spMkLst>
        </pc:spChg>
        <pc:spChg chg="del">
          <ac:chgData name="Alfred Asterjadhi" userId="39de57b9-85c0-4fd1-aaac-8ca2b6560ad0" providerId="ADAL" clId="{F0A96221-7881-488D-B053-55CA90BA522C}" dt="2020-12-28T17:31:22.053" v="462" actId="478"/>
          <ac:spMkLst>
            <pc:docMk/>
            <pc:sldMk cId="2243228416" sldId="299"/>
            <ac:spMk id="7" creationId="{A33ECB10-7819-4C82-A0B2-418AAFBED5A3}"/>
          </ac:spMkLst>
        </pc:spChg>
        <pc:spChg chg="mod">
          <ac:chgData name="Alfred Asterjadhi" userId="39de57b9-85c0-4fd1-aaac-8ca2b6560ad0" providerId="ADAL" clId="{F0A96221-7881-488D-B053-55CA90BA522C}" dt="2020-12-28T17:56:05.656" v="1049" actId="20577"/>
          <ac:spMkLst>
            <pc:docMk/>
            <pc:sldMk cId="2243228416" sldId="299"/>
            <ac:spMk id="8" creationId="{ADA0A8BA-AA59-4AB6-9BD0-89E3B2E275F5}"/>
          </ac:spMkLst>
        </pc:spChg>
        <pc:spChg chg="add del mod">
          <ac:chgData name="Alfred Asterjadhi" userId="39de57b9-85c0-4fd1-aaac-8ca2b6560ad0" providerId="ADAL" clId="{F0A96221-7881-488D-B053-55CA90BA522C}" dt="2020-12-28T17:31:24.479" v="463"/>
          <ac:spMkLst>
            <pc:docMk/>
            <pc:sldMk cId="2243228416" sldId="299"/>
            <ac:spMk id="9" creationId="{63523C85-3EC7-45FD-AC8F-B772A889DBF9}"/>
          </ac:spMkLst>
        </pc:spChg>
        <pc:spChg chg="add del mod">
          <ac:chgData name="Alfred Asterjadhi" userId="39de57b9-85c0-4fd1-aaac-8ca2b6560ad0" providerId="ADAL" clId="{F0A96221-7881-488D-B053-55CA90BA522C}" dt="2020-12-28T17:31:24.479" v="463"/>
          <ac:spMkLst>
            <pc:docMk/>
            <pc:sldMk cId="2243228416" sldId="299"/>
            <ac:spMk id="10" creationId="{FF3BD5A5-5965-4EE7-8069-9A1BD1D1C6A3}"/>
          </ac:spMkLst>
        </pc:spChg>
        <pc:spChg chg="add del mod">
          <ac:chgData name="Alfred Asterjadhi" userId="39de57b9-85c0-4fd1-aaac-8ca2b6560ad0" providerId="ADAL" clId="{F0A96221-7881-488D-B053-55CA90BA522C}" dt="2020-12-28T17:31:24.479" v="463"/>
          <ac:spMkLst>
            <pc:docMk/>
            <pc:sldMk cId="2243228416" sldId="299"/>
            <ac:spMk id="11" creationId="{E7DB1A1C-C8B3-4327-83E4-A6CD22C7EA84}"/>
          </ac:spMkLst>
        </pc:spChg>
        <pc:spChg chg="add del mod">
          <ac:chgData name="Alfred Asterjadhi" userId="39de57b9-85c0-4fd1-aaac-8ca2b6560ad0" providerId="ADAL" clId="{F0A96221-7881-488D-B053-55CA90BA522C}" dt="2020-12-28T17:31:24.479" v="463"/>
          <ac:spMkLst>
            <pc:docMk/>
            <pc:sldMk cId="2243228416" sldId="299"/>
            <ac:spMk id="12" creationId="{1C0BD339-A3EE-4164-827C-5FD5DDA68ABD}"/>
          </ac:spMkLst>
        </pc:spChg>
        <pc:spChg chg="add del">
          <ac:chgData name="Alfred Asterjadhi" userId="39de57b9-85c0-4fd1-aaac-8ca2b6560ad0" providerId="ADAL" clId="{F0A96221-7881-488D-B053-55CA90BA522C}" dt="2020-12-28T17:33:53.283" v="530"/>
          <ac:spMkLst>
            <pc:docMk/>
            <pc:sldMk cId="2243228416" sldId="299"/>
            <ac:spMk id="13" creationId="{74C2A170-A199-4EF6-8F80-BBDB98D480E2}"/>
          </ac:spMkLst>
        </pc:spChg>
        <pc:spChg chg="add del mod">
          <ac:chgData name="Alfred Asterjadhi" userId="39de57b9-85c0-4fd1-aaac-8ca2b6560ad0" providerId="ADAL" clId="{F0A96221-7881-488D-B053-55CA90BA522C}" dt="2020-12-28T17:35:32.965" v="562" actId="478"/>
          <ac:spMkLst>
            <pc:docMk/>
            <pc:sldMk cId="2243228416" sldId="299"/>
            <ac:spMk id="14" creationId="{5AF53C53-2A60-4927-BB9F-89D085109794}"/>
          </ac:spMkLst>
        </pc:spChg>
        <pc:spChg chg="add del">
          <ac:chgData name="Alfred Asterjadhi" userId="39de57b9-85c0-4fd1-aaac-8ca2b6560ad0" providerId="ADAL" clId="{F0A96221-7881-488D-B053-55CA90BA522C}" dt="2020-12-28T17:35:36.418" v="564" actId="478"/>
          <ac:spMkLst>
            <pc:docMk/>
            <pc:sldMk cId="2243228416" sldId="299"/>
            <ac:spMk id="15" creationId="{6A4B29D9-A5C2-4214-BFE2-2EB87ECAD861}"/>
          </ac:spMkLst>
        </pc:spChg>
        <pc:spChg chg="add del">
          <ac:chgData name="Alfred Asterjadhi" userId="39de57b9-85c0-4fd1-aaac-8ca2b6560ad0" providerId="ADAL" clId="{F0A96221-7881-488D-B053-55CA90BA522C}" dt="2020-12-28T17:36:14.616" v="600"/>
          <ac:spMkLst>
            <pc:docMk/>
            <pc:sldMk cId="2243228416" sldId="299"/>
            <ac:spMk id="16" creationId="{595BBFE7-3172-4F2F-856D-02ED5C5DE54A}"/>
          </ac:spMkLst>
        </pc:spChg>
        <pc:spChg chg="add mod">
          <ac:chgData name="Alfred Asterjadhi" userId="39de57b9-85c0-4fd1-aaac-8ca2b6560ad0" providerId="ADAL" clId="{F0A96221-7881-488D-B053-55CA90BA522C}" dt="2021-01-01T20:53:45.556" v="1065" actId="20577"/>
          <ac:spMkLst>
            <pc:docMk/>
            <pc:sldMk cId="2243228416" sldId="299"/>
            <ac:spMk id="17" creationId="{442A1050-6527-4B2E-A943-E125D6B48B52}"/>
          </ac:spMkLst>
        </pc:spChg>
        <pc:spChg chg="add mod">
          <ac:chgData name="Alfred Asterjadhi" userId="39de57b9-85c0-4fd1-aaac-8ca2b6560ad0" providerId="ADAL" clId="{F0A96221-7881-488D-B053-55CA90BA522C}" dt="2021-01-02T00:21:05.673" v="1066" actId="1076"/>
          <ac:spMkLst>
            <pc:docMk/>
            <pc:sldMk cId="2243228416" sldId="299"/>
            <ac:spMk id="18" creationId="{85E9751F-9C9F-433F-B45B-75AD3CEE784B}"/>
          </ac:spMkLst>
        </pc:spChg>
      </pc:sldChg>
      <pc:sldChg chg="del">
        <pc:chgData name="Alfred Asterjadhi" userId="39de57b9-85c0-4fd1-aaac-8ca2b6560ad0" providerId="ADAL" clId="{F0A96221-7881-488D-B053-55CA90BA522C}" dt="2020-12-23T05:03:50.043" v="81" actId="2696"/>
        <pc:sldMkLst>
          <pc:docMk/>
          <pc:sldMk cId="3498282952" sldId="300"/>
        </pc:sldMkLst>
      </pc:sldChg>
      <pc:sldChg chg="del">
        <pc:chgData name="Alfred Asterjadhi" userId="39de57b9-85c0-4fd1-aaac-8ca2b6560ad0" providerId="ADAL" clId="{F0A96221-7881-488D-B053-55CA90BA522C}" dt="2020-12-23T05:03:50.504" v="82" actId="2696"/>
        <pc:sldMkLst>
          <pc:docMk/>
          <pc:sldMk cId="4096216144" sldId="301"/>
        </pc:sldMkLst>
      </pc:sldChg>
      <pc:sldChg chg="del">
        <pc:chgData name="Alfred Asterjadhi" userId="39de57b9-85c0-4fd1-aaac-8ca2b6560ad0" providerId="ADAL" clId="{F0A96221-7881-488D-B053-55CA90BA522C}" dt="2020-12-23T05:03:50.952" v="83" actId="2696"/>
        <pc:sldMkLst>
          <pc:docMk/>
          <pc:sldMk cId="975110731" sldId="302"/>
        </pc:sldMkLst>
      </pc:sldChg>
      <pc:sldChg chg="del">
        <pc:chgData name="Alfred Asterjadhi" userId="39de57b9-85c0-4fd1-aaac-8ca2b6560ad0" providerId="ADAL" clId="{F0A96221-7881-488D-B053-55CA90BA522C}" dt="2020-12-23T05:03:51.403" v="84" actId="2696"/>
        <pc:sldMkLst>
          <pc:docMk/>
          <pc:sldMk cId="1734611920" sldId="303"/>
        </pc:sldMkLst>
      </pc:sldChg>
      <pc:sldChg chg="del">
        <pc:chgData name="Alfred Asterjadhi" userId="39de57b9-85c0-4fd1-aaac-8ca2b6560ad0" providerId="ADAL" clId="{F0A96221-7881-488D-B053-55CA90BA522C}" dt="2020-12-23T05:03:52.194" v="85" actId="2696"/>
        <pc:sldMkLst>
          <pc:docMk/>
          <pc:sldMk cId="2352008090" sldId="304"/>
        </pc:sldMkLst>
      </pc:sldChg>
      <pc:sldChg chg="del">
        <pc:chgData name="Alfred Asterjadhi" userId="39de57b9-85c0-4fd1-aaac-8ca2b6560ad0" providerId="ADAL" clId="{F0A96221-7881-488D-B053-55CA90BA522C}" dt="2020-12-23T05:04:40.669" v="101" actId="2696"/>
        <pc:sldMkLst>
          <pc:docMk/>
          <pc:sldMk cId="1347423047" sldId="305"/>
        </pc:sldMkLst>
      </pc:sldChg>
      <pc:sldChg chg="del">
        <pc:chgData name="Alfred Asterjadhi" userId="39de57b9-85c0-4fd1-aaac-8ca2b6560ad0" providerId="ADAL" clId="{F0A96221-7881-488D-B053-55CA90BA522C}" dt="2020-12-23T05:03:53.326" v="87" actId="2696"/>
        <pc:sldMkLst>
          <pc:docMk/>
          <pc:sldMk cId="1928633523" sldId="307"/>
        </pc:sldMkLst>
      </pc:sldChg>
      <pc:sldChg chg="del">
        <pc:chgData name="Alfred Asterjadhi" userId="39de57b9-85c0-4fd1-aaac-8ca2b6560ad0" providerId="ADAL" clId="{F0A96221-7881-488D-B053-55CA90BA522C}" dt="2020-12-23T05:03:53.811" v="88" actId="2696"/>
        <pc:sldMkLst>
          <pc:docMk/>
          <pc:sldMk cId="118418183" sldId="308"/>
        </pc:sldMkLst>
      </pc:sldChg>
      <pc:sldChg chg="del">
        <pc:chgData name="Alfred Asterjadhi" userId="39de57b9-85c0-4fd1-aaac-8ca2b6560ad0" providerId="ADAL" clId="{F0A96221-7881-488D-B053-55CA90BA522C}" dt="2020-12-23T05:03:54.327" v="89" actId="2696"/>
        <pc:sldMkLst>
          <pc:docMk/>
          <pc:sldMk cId="3219635001" sldId="309"/>
        </pc:sldMkLst>
      </pc:sldChg>
      <pc:sldChg chg="modSp">
        <pc:chgData name="Alfred Asterjadhi" userId="39de57b9-85c0-4fd1-aaac-8ca2b6560ad0" providerId="ADAL" clId="{F0A96221-7881-488D-B053-55CA90BA522C}" dt="2020-12-28T17:55:57.650" v="1047" actId="20577"/>
        <pc:sldMkLst>
          <pc:docMk/>
          <pc:sldMk cId="1677969607" sldId="323"/>
        </pc:sldMkLst>
        <pc:spChg chg="mod">
          <ac:chgData name="Alfred Asterjadhi" userId="39de57b9-85c0-4fd1-aaac-8ca2b6560ad0" providerId="ADAL" clId="{F0A96221-7881-488D-B053-55CA90BA522C}" dt="2020-12-28T17:55:57.650" v="1047" actId="20577"/>
          <ac:spMkLst>
            <pc:docMk/>
            <pc:sldMk cId="1677969607" sldId="323"/>
            <ac:spMk id="7" creationId="{247ADCDE-7164-400D-8B27-4BAED4FE7810}"/>
          </ac:spMkLst>
        </pc:spChg>
      </pc:sldChg>
      <pc:sldChg chg="addSp delSp modSp add">
        <pc:chgData name="Alfred Asterjadhi" userId="39de57b9-85c0-4fd1-aaac-8ca2b6560ad0" providerId="ADAL" clId="{F0A96221-7881-488D-B053-55CA90BA522C}" dt="2020-12-28T21:06:08.250" v="1052" actId="20577"/>
        <pc:sldMkLst>
          <pc:docMk/>
          <pc:sldMk cId="596865926" sldId="324"/>
        </pc:sldMkLst>
        <pc:spChg chg="mod">
          <ac:chgData name="Alfred Asterjadhi" userId="39de57b9-85c0-4fd1-aaac-8ca2b6560ad0" providerId="ADAL" clId="{F0A96221-7881-488D-B053-55CA90BA522C}" dt="2020-12-28T21:06:08.250" v="1052" actId="20577"/>
          <ac:spMkLst>
            <pc:docMk/>
            <pc:sldMk cId="596865926" sldId="324"/>
            <ac:spMk id="2" creationId="{6A27F32D-AAB2-4E4E-8703-7DB27C650C46}"/>
          </ac:spMkLst>
        </pc:spChg>
        <pc:spChg chg="mod">
          <ac:chgData name="Alfred Asterjadhi" userId="39de57b9-85c0-4fd1-aaac-8ca2b6560ad0" providerId="ADAL" clId="{F0A96221-7881-488D-B053-55CA90BA522C}" dt="2020-12-28T17:55:34.833" v="1045" actId="20577"/>
          <ac:spMkLst>
            <pc:docMk/>
            <pc:sldMk cId="596865926" sldId="324"/>
            <ac:spMk id="3" creationId="{D3245099-458D-4C79-9B1C-5CE8FF5DED80}"/>
          </ac:spMkLst>
        </pc:spChg>
        <pc:spChg chg="add del mod">
          <ac:chgData name="Alfred Asterjadhi" userId="39de57b9-85c0-4fd1-aaac-8ca2b6560ad0" providerId="ADAL" clId="{F0A96221-7881-488D-B053-55CA90BA522C}" dt="2020-12-28T17:46:42.580" v="786"/>
          <ac:spMkLst>
            <pc:docMk/>
            <pc:sldMk cId="596865926" sldId="324"/>
            <ac:spMk id="7" creationId="{6DE29721-23C9-4EFE-9C2A-7FDCAD38A08D}"/>
          </ac:spMkLst>
        </pc:spChg>
        <pc:spChg chg="add del mod">
          <ac:chgData name="Alfred Asterjadhi" userId="39de57b9-85c0-4fd1-aaac-8ca2b6560ad0" providerId="ADAL" clId="{F0A96221-7881-488D-B053-55CA90BA522C}" dt="2020-12-28T17:46:42.580" v="786"/>
          <ac:spMkLst>
            <pc:docMk/>
            <pc:sldMk cId="596865926" sldId="324"/>
            <ac:spMk id="8" creationId="{3FFE04CA-1610-4809-9B02-26B526E9E29A}"/>
          </ac:spMkLst>
        </pc:spChg>
        <pc:spChg chg="add del mod">
          <ac:chgData name="Alfred Asterjadhi" userId="39de57b9-85c0-4fd1-aaac-8ca2b6560ad0" providerId="ADAL" clId="{F0A96221-7881-488D-B053-55CA90BA522C}" dt="2020-12-28T17:46:42.580" v="786"/>
          <ac:spMkLst>
            <pc:docMk/>
            <pc:sldMk cId="596865926" sldId="324"/>
            <ac:spMk id="9" creationId="{97502508-2EAD-4ED6-9A63-87A5B0E8DD0F}"/>
          </ac:spMkLst>
        </pc:spChg>
        <pc:spChg chg="add del mod">
          <ac:chgData name="Alfred Asterjadhi" userId="39de57b9-85c0-4fd1-aaac-8ca2b6560ad0" providerId="ADAL" clId="{F0A96221-7881-488D-B053-55CA90BA522C}" dt="2020-12-28T17:46:42.580" v="786"/>
          <ac:spMkLst>
            <pc:docMk/>
            <pc:sldMk cId="596865926" sldId="324"/>
            <ac:spMk id="10" creationId="{0E8F4B15-07A4-4BAB-BB90-8E92BAFFF0AD}"/>
          </ac:spMkLst>
        </pc:spChg>
        <pc:spChg chg="add del mod">
          <ac:chgData name="Alfred Asterjadhi" userId="39de57b9-85c0-4fd1-aaac-8ca2b6560ad0" providerId="ADAL" clId="{F0A96221-7881-488D-B053-55CA90BA522C}" dt="2020-12-28T17:46:42.580" v="786"/>
          <ac:spMkLst>
            <pc:docMk/>
            <pc:sldMk cId="596865926" sldId="324"/>
            <ac:spMk id="11" creationId="{DB475E37-B7A1-4C22-A404-CD9209231FFA}"/>
          </ac:spMkLst>
        </pc:spChg>
      </pc:sldChg>
      <pc:sldChg chg="addSp delSp modSp add del">
        <pc:chgData name="Alfred Asterjadhi" userId="39de57b9-85c0-4fd1-aaac-8ca2b6560ad0" providerId="ADAL" clId="{F0A96221-7881-488D-B053-55CA90BA522C}" dt="2020-12-28T17:45:21.430" v="751" actId="2696"/>
        <pc:sldMkLst>
          <pc:docMk/>
          <pc:sldMk cId="645706702" sldId="324"/>
        </pc:sldMkLst>
        <pc:spChg chg="del">
          <ac:chgData name="Alfred Asterjadhi" userId="39de57b9-85c0-4fd1-aaac-8ca2b6560ad0" providerId="ADAL" clId="{F0A96221-7881-488D-B053-55CA90BA522C}" dt="2020-12-28T17:42:18.852" v="739"/>
          <ac:spMkLst>
            <pc:docMk/>
            <pc:sldMk cId="645706702" sldId="324"/>
            <ac:spMk id="2" creationId="{7DFF1C32-8D9E-4C80-B105-19E440B59EFE}"/>
          </ac:spMkLst>
        </pc:spChg>
        <pc:spChg chg="del">
          <ac:chgData name="Alfred Asterjadhi" userId="39de57b9-85c0-4fd1-aaac-8ca2b6560ad0" providerId="ADAL" clId="{F0A96221-7881-488D-B053-55CA90BA522C}" dt="2020-12-28T17:42:15.064" v="738"/>
          <ac:spMkLst>
            <pc:docMk/>
            <pc:sldMk cId="645706702" sldId="324"/>
            <ac:spMk id="3" creationId="{EB539C0F-4356-4D8D-BD4F-18B19642A098}"/>
          </ac:spMkLst>
        </pc:spChg>
        <pc:spChg chg="add mod">
          <ac:chgData name="Alfred Asterjadhi" userId="39de57b9-85c0-4fd1-aaac-8ca2b6560ad0" providerId="ADAL" clId="{F0A96221-7881-488D-B053-55CA90BA522C}" dt="2020-12-28T17:43:29.883" v="746"/>
          <ac:spMkLst>
            <pc:docMk/>
            <pc:sldMk cId="645706702" sldId="324"/>
            <ac:spMk id="7" creationId="{21328C78-36AD-4BD9-99D6-40BD6CE8B9E0}"/>
          </ac:spMkLst>
        </pc:spChg>
        <pc:spChg chg="add del mod">
          <ac:chgData name="Alfred Asterjadhi" userId="39de57b9-85c0-4fd1-aaac-8ca2b6560ad0" providerId="ADAL" clId="{F0A96221-7881-488D-B053-55CA90BA522C}" dt="2020-12-28T17:42:18.852" v="739"/>
          <ac:spMkLst>
            <pc:docMk/>
            <pc:sldMk cId="645706702" sldId="324"/>
            <ac:spMk id="8" creationId="{F1D75969-E005-41A5-8F6E-AD3AB78AA491}"/>
          </ac:spMkLst>
        </pc:spChg>
        <pc:spChg chg="add del mod">
          <ac:chgData name="Alfred Asterjadhi" userId="39de57b9-85c0-4fd1-aaac-8ca2b6560ad0" providerId="ADAL" clId="{F0A96221-7881-488D-B053-55CA90BA522C}" dt="2020-12-28T17:42:18.852" v="739"/>
          <ac:spMkLst>
            <pc:docMk/>
            <pc:sldMk cId="645706702" sldId="324"/>
            <ac:spMk id="9" creationId="{F301CDAC-66C2-4F38-ADA1-3C01A4086EE8}"/>
          </ac:spMkLst>
        </pc:spChg>
        <pc:spChg chg="add del mod">
          <ac:chgData name="Alfred Asterjadhi" userId="39de57b9-85c0-4fd1-aaac-8ca2b6560ad0" providerId="ADAL" clId="{F0A96221-7881-488D-B053-55CA90BA522C}" dt="2020-12-28T17:42:18.852" v="739"/>
          <ac:spMkLst>
            <pc:docMk/>
            <pc:sldMk cId="645706702" sldId="324"/>
            <ac:spMk id="10" creationId="{5845B8E9-2AB1-4F37-87F5-BE7ECA31588C}"/>
          </ac:spMkLst>
        </pc:spChg>
        <pc:spChg chg="add del mod">
          <ac:chgData name="Alfred Asterjadhi" userId="39de57b9-85c0-4fd1-aaac-8ca2b6560ad0" providerId="ADAL" clId="{F0A96221-7881-488D-B053-55CA90BA522C}" dt="2020-12-28T17:42:18.852" v="739"/>
          <ac:spMkLst>
            <pc:docMk/>
            <pc:sldMk cId="645706702" sldId="324"/>
            <ac:spMk id="11" creationId="{B7587EEF-561B-4863-B29E-6523F457495C}"/>
          </ac:spMkLst>
        </pc:spChg>
        <pc:spChg chg="add mod">
          <ac:chgData name="Alfred Asterjadhi" userId="39de57b9-85c0-4fd1-aaac-8ca2b6560ad0" providerId="ADAL" clId="{F0A96221-7881-488D-B053-55CA90BA522C}" dt="2020-12-28T17:45:01.534" v="750"/>
          <ac:spMkLst>
            <pc:docMk/>
            <pc:sldMk cId="645706702" sldId="324"/>
            <ac:spMk id="12" creationId="{477BF377-3D5A-4721-89B7-1701EC0556BF}"/>
          </ac:spMkLst>
        </pc:spChg>
      </pc:sldChg>
      <pc:sldChg chg="del">
        <pc:chgData name="Alfred Asterjadhi" userId="39de57b9-85c0-4fd1-aaac-8ca2b6560ad0" providerId="ADAL" clId="{F0A96221-7881-488D-B053-55CA90BA522C}" dt="2020-12-23T05:04:46.185" v="103" actId="2696"/>
        <pc:sldMkLst>
          <pc:docMk/>
          <pc:sldMk cId="3558380272" sldId="324"/>
        </pc:sldMkLst>
      </pc:sldChg>
      <pc:sldChg chg="addSp delSp modSp add">
        <pc:chgData name="Alfred Asterjadhi" userId="39de57b9-85c0-4fd1-aaac-8ca2b6560ad0" providerId="ADAL" clId="{F0A96221-7881-488D-B053-55CA90BA522C}" dt="2020-12-28T17:55:18.813" v="1039" actId="20577"/>
        <pc:sldMkLst>
          <pc:docMk/>
          <pc:sldMk cId="3464474659" sldId="325"/>
        </pc:sldMkLst>
        <pc:spChg chg="mod">
          <ac:chgData name="Alfred Asterjadhi" userId="39de57b9-85c0-4fd1-aaac-8ca2b6560ad0" providerId="ADAL" clId="{F0A96221-7881-488D-B053-55CA90BA522C}" dt="2020-12-28T17:55:18.813" v="1039" actId="20577"/>
          <ac:spMkLst>
            <pc:docMk/>
            <pc:sldMk cId="3464474659" sldId="325"/>
            <ac:spMk id="2" creationId="{11C5C3A7-526B-4152-8A7F-BC9636A70131}"/>
          </ac:spMkLst>
        </pc:spChg>
        <pc:spChg chg="mod">
          <ac:chgData name="Alfred Asterjadhi" userId="39de57b9-85c0-4fd1-aaac-8ca2b6560ad0" providerId="ADAL" clId="{F0A96221-7881-488D-B053-55CA90BA522C}" dt="2020-12-28T17:52:33.359" v="928" actId="404"/>
          <ac:spMkLst>
            <pc:docMk/>
            <pc:sldMk cId="3464474659" sldId="325"/>
            <ac:spMk id="3" creationId="{49A6CCA4-296A-475E-8868-A1006DFAF806}"/>
          </ac:spMkLst>
        </pc:spChg>
        <pc:spChg chg="add del mod">
          <ac:chgData name="Alfred Asterjadhi" userId="39de57b9-85c0-4fd1-aaac-8ca2b6560ad0" providerId="ADAL" clId="{F0A96221-7881-488D-B053-55CA90BA522C}" dt="2020-12-28T17:46:36.964" v="784"/>
          <ac:spMkLst>
            <pc:docMk/>
            <pc:sldMk cId="3464474659" sldId="325"/>
            <ac:spMk id="7" creationId="{1F582BFB-5FFD-409F-B92F-7C17613B0B82}"/>
          </ac:spMkLst>
        </pc:spChg>
        <pc:spChg chg="add del mod">
          <ac:chgData name="Alfred Asterjadhi" userId="39de57b9-85c0-4fd1-aaac-8ca2b6560ad0" providerId="ADAL" clId="{F0A96221-7881-488D-B053-55CA90BA522C}" dt="2020-12-28T17:46:36.964" v="784"/>
          <ac:spMkLst>
            <pc:docMk/>
            <pc:sldMk cId="3464474659" sldId="325"/>
            <ac:spMk id="8" creationId="{CA5A90C2-ADE2-43F3-A9E4-164FF1F9D6CC}"/>
          </ac:spMkLst>
        </pc:spChg>
        <pc:spChg chg="add del mod">
          <ac:chgData name="Alfred Asterjadhi" userId="39de57b9-85c0-4fd1-aaac-8ca2b6560ad0" providerId="ADAL" clId="{F0A96221-7881-488D-B053-55CA90BA522C}" dt="2020-12-28T17:46:36.964" v="784"/>
          <ac:spMkLst>
            <pc:docMk/>
            <pc:sldMk cId="3464474659" sldId="325"/>
            <ac:spMk id="9" creationId="{1C5FE291-4241-4FA8-BA7A-13D94FBB680F}"/>
          </ac:spMkLst>
        </pc:spChg>
        <pc:spChg chg="add del mod">
          <ac:chgData name="Alfred Asterjadhi" userId="39de57b9-85c0-4fd1-aaac-8ca2b6560ad0" providerId="ADAL" clId="{F0A96221-7881-488D-B053-55CA90BA522C}" dt="2020-12-28T17:46:36.964" v="784"/>
          <ac:spMkLst>
            <pc:docMk/>
            <pc:sldMk cId="3464474659" sldId="325"/>
            <ac:spMk id="10" creationId="{7A9DBD61-ADE2-4968-8FC6-714DBEEB1362}"/>
          </ac:spMkLst>
        </pc:spChg>
        <pc:spChg chg="add del mod">
          <ac:chgData name="Alfred Asterjadhi" userId="39de57b9-85c0-4fd1-aaac-8ca2b6560ad0" providerId="ADAL" clId="{F0A96221-7881-488D-B053-55CA90BA522C}" dt="2020-12-28T17:46:36.964" v="784"/>
          <ac:spMkLst>
            <pc:docMk/>
            <pc:sldMk cId="3464474659" sldId="325"/>
            <ac:spMk id="11" creationId="{BDACD30D-5F5F-4507-871F-8CB8D972B7BB}"/>
          </ac:spMkLst>
        </pc:spChg>
      </pc:sldChg>
      <pc:sldChg chg="modSp add">
        <pc:chgData name="Alfred Asterjadhi" userId="39de57b9-85c0-4fd1-aaac-8ca2b6560ad0" providerId="ADAL" clId="{F0A96221-7881-488D-B053-55CA90BA522C}" dt="2020-12-28T17:55:13.013" v="1037" actId="20577"/>
        <pc:sldMkLst>
          <pc:docMk/>
          <pc:sldMk cId="3263408447" sldId="326"/>
        </pc:sldMkLst>
        <pc:spChg chg="mod">
          <ac:chgData name="Alfred Asterjadhi" userId="39de57b9-85c0-4fd1-aaac-8ca2b6560ad0" providerId="ADAL" clId="{F0A96221-7881-488D-B053-55CA90BA522C}" dt="2020-12-28T17:55:13.013" v="1037" actId="20577"/>
          <ac:spMkLst>
            <pc:docMk/>
            <pc:sldMk cId="3263408447" sldId="326"/>
            <ac:spMk id="2" creationId="{6A27F32D-AAB2-4E4E-8703-7DB27C650C46}"/>
          </ac:spMkLst>
        </pc:spChg>
        <pc:spChg chg="mod">
          <ac:chgData name="Alfred Asterjadhi" userId="39de57b9-85c0-4fd1-aaac-8ca2b6560ad0" providerId="ADAL" clId="{F0A96221-7881-488D-B053-55CA90BA522C}" dt="2020-12-28T17:52:25.041" v="924"/>
          <ac:spMkLst>
            <pc:docMk/>
            <pc:sldMk cId="3263408447" sldId="326"/>
            <ac:spMk id="3" creationId="{D3245099-458D-4C79-9B1C-5CE8FF5DED80}"/>
          </ac:spMkLst>
        </pc:spChg>
      </pc:sldChg>
      <pc:sldChg chg="modSp add">
        <pc:chgData name="Alfred Asterjadhi" userId="39de57b9-85c0-4fd1-aaac-8ca2b6560ad0" providerId="ADAL" clId="{F0A96221-7881-488D-B053-55CA90BA522C}" dt="2020-12-28T17:55:04.794" v="1035"/>
        <pc:sldMkLst>
          <pc:docMk/>
          <pc:sldMk cId="1491866732" sldId="327"/>
        </pc:sldMkLst>
        <pc:spChg chg="mod">
          <ac:chgData name="Alfred Asterjadhi" userId="39de57b9-85c0-4fd1-aaac-8ca2b6560ad0" providerId="ADAL" clId="{F0A96221-7881-488D-B053-55CA90BA522C}" dt="2020-12-28T17:55:04.794" v="1035"/>
          <ac:spMkLst>
            <pc:docMk/>
            <pc:sldMk cId="1491866732" sldId="327"/>
            <ac:spMk id="2" creationId="{11C5C3A7-526B-4152-8A7F-BC9636A70131}"/>
          </ac:spMkLst>
        </pc:spChg>
        <pc:spChg chg="mod">
          <ac:chgData name="Alfred Asterjadhi" userId="39de57b9-85c0-4fd1-aaac-8ca2b6560ad0" providerId="ADAL" clId="{F0A96221-7881-488D-B053-55CA90BA522C}" dt="2020-12-28T17:52:19.017" v="921"/>
          <ac:spMkLst>
            <pc:docMk/>
            <pc:sldMk cId="1491866732" sldId="327"/>
            <ac:spMk id="3" creationId="{49A6CCA4-296A-475E-8868-A1006DFAF806}"/>
          </ac:spMkLst>
        </pc:spChg>
      </pc:sldChg>
      <pc:sldChg chg="addSp delSp modSp add">
        <pc:chgData name="Alfred Asterjadhi" userId="39de57b9-85c0-4fd1-aaac-8ca2b6560ad0" providerId="ADAL" clId="{F0A96221-7881-488D-B053-55CA90BA522C}" dt="2020-12-28T17:50:53.153" v="881" actId="14100"/>
        <pc:sldMkLst>
          <pc:docMk/>
          <pc:sldMk cId="1908471061" sldId="328"/>
        </pc:sldMkLst>
        <pc:spChg chg="mod">
          <ac:chgData name="Alfred Asterjadhi" userId="39de57b9-85c0-4fd1-aaac-8ca2b6560ad0" providerId="ADAL" clId="{F0A96221-7881-488D-B053-55CA90BA522C}" dt="2020-12-28T17:50:13.116" v="870" actId="20577"/>
          <ac:spMkLst>
            <pc:docMk/>
            <pc:sldMk cId="1908471061" sldId="328"/>
            <ac:spMk id="2" creationId="{B657C291-90A3-4D15-9C06-A46352662972}"/>
          </ac:spMkLst>
        </pc:spChg>
        <pc:spChg chg="mod">
          <ac:chgData name="Alfred Asterjadhi" userId="39de57b9-85c0-4fd1-aaac-8ca2b6560ad0" providerId="ADAL" clId="{F0A96221-7881-488D-B053-55CA90BA522C}" dt="2020-12-28T17:50:53.153" v="881" actId="14100"/>
          <ac:spMkLst>
            <pc:docMk/>
            <pc:sldMk cId="1908471061" sldId="328"/>
            <ac:spMk id="3" creationId="{3EF9BE80-D462-4B64-8448-3B553445EDCF}"/>
          </ac:spMkLst>
        </pc:spChg>
        <pc:spChg chg="add del mod">
          <ac:chgData name="Alfred Asterjadhi" userId="39de57b9-85c0-4fd1-aaac-8ca2b6560ad0" providerId="ADAL" clId="{F0A96221-7881-488D-B053-55CA90BA522C}" dt="2020-12-28T17:50:29.643" v="872"/>
          <ac:spMkLst>
            <pc:docMk/>
            <pc:sldMk cId="1908471061" sldId="328"/>
            <ac:spMk id="7" creationId="{6DB0CC5E-B41F-4426-939D-D3AF6C5EE5DE}"/>
          </ac:spMkLst>
        </pc:spChg>
        <pc:spChg chg="add del mod">
          <ac:chgData name="Alfred Asterjadhi" userId="39de57b9-85c0-4fd1-aaac-8ca2b6560ad0" providerId="ADAL" clId="{F0A96221-7881-488D-B053-55CA90BA522C}" dt="2020-12-28T17:50:29.643" v="872"/>
          <ac:spMkLst>
            <pc:docMk/>
            <pc:sldMk cId="1908471061" sldId="328"/>
            <ac:spMk id="8" creationId="{76398762-A7B4-465D-8E68-AD526FBEFA4C}"/>
          </ac:spMkLst>
        </pc:spChg>
        <pc:spChg chg="add del mod">
          <ac:chgData name="Alfred Asterjadhi" userId="39de57b9-85c0-4fd1-aaac-8ca2b6560ad0" providerId="ADAL" clId="{F0A96221-7881-488D-B053-55CA90BA522C}" dt="2020-12-28T17:50:29.643" v="872"/>
          <ac:spMkLst>
            <pc:docMk/>
            <pc:sldMk cId="1908471061" sldId="328"/>
            <ac:spMk id="9" creationId="{4E7EDFAF-9085-4231-B136-DB913049BBDC}"/>
          </ac:spMkLst>
        </pc:spChg>
        <pc:spChg chg="add del mod">
          <ac:chgData name="Alfred Asterjadhi" userId="39de57b9-85c0-4fd1-aaac-8ca2b6560ad0" providerId="ADAL" clId="{F0A96221-7881-488D-B053-55CA90BA522C}" dt="2020-12-28T17:50:29.643" v="872"/>
          <ac:spMkLst>
            <pc:docMk/>
            <pc:sldMk cId="1908471061" sldId="328"/>
            <ac:spMk id="10" creationId="{65B3661C-2C00-4248-9F75-1D6C3FB7C8FA}"/>
          </ac:spMkLst>
        </pc:spChg>
        <pc:spChg chg="add del mod">
          <ac:chgData name="Alfred Asterjadhi" userId="39de57b9-85c0-4fd1-aaac-8ca2b6560ad0" providerId="ADAL" clId="{F0A96221-7881-488D-B053-55CA90BA522C}" dt="2020-12-28T17:50:29.643" v="872"/>
          <ac:spMkLst>
            <pc:docMk/>
            <pc:sldMk cId="1908471061" sldId="328"/>
            <ac:spMk id="11" creationId="{FD6C9BD5-07CF-40B3-8647-DDB1A92633D1}"/>
          </ac:spMkLst>
        </pc:spChg>
      </pc:sldChg>
      <pc:sldChg chg="modSp add">
        <pc:chgData name="Alfred Asterjadhi" userId="39de57b9-85c0-4fd1-aaac-8ca2b6560ad0" providerId="ADAL" clId="{F0A96221-7881-488D-B053-55CA90BA522C}" dt="2020-12-28T21:06:47.300" v="1053" actId="20577"/>
        <pc:sldMkLst>
          <pc:docMk/>
          <pc:sldMk cId="2064304001" sldId="329"/>
        </pc:sldMkLst>
        <pc:spChg chg="mod">
          <ac:chgData name="Alfred Asterjadhi" userId="39de57b9-85c0-4fd1-aaac-8ca2b6560ad0" providerId="ADAL" clId="{F0A96221-7881-488D-B053-55CA90BA522C}" dt="2020-12-28T17:54:52.353" v="1034" actId="20577"/>
          <ac:spMkLst>
            <pc:docMk/>
            <pc:sldMk cId="2064304001" sldId="329"/>
            <ac:spMk id="2" creationId="{11C5C3A7-526B-4152-8A7F-BC9636A70131}"/>
          </ac:spMkLst>
        </pc:spChg>
        <pc:spChg chg="mod">
          <ac:chgData name="Alfred Asterjadhi" userId="39de57b9-85c0-4fd1-aaac-8ca2b6560ad0" providerId="ADAL" clId="{F0A96221-7881-488D-B053-55CA90BA522C}" dt="2020-12-28T21:06:47.300" v="1053" actId="20577"/>
          <ac:spMkLst>
            <pc:docMk/>
            <pc:sldMk cId="2064304001" sldId="329"/>
            <ac:spMk id="3" creationId="{49A6CCA4-296A-475E-8868-A1006DFAF806}"/>
          </ac:spMkLst>
        </pc:spChg>
      </pc:sldChg>
      <pc:sldChg chg="del">
        <pc:chgData name="Alfred Asterjadhi" userId="39de57b9-85c0-4fd1-aaac-8ca2b6560ad0" providerId="ADAL" clId="{F0A96221-7881-488D-B053-55CA90BA522C}" dt="2020-12-28T17:41:46.368" v="726" actId="2696"/>
        <pc:sldMkLst>
          <pc:docMk/>
          <pc:sldMk cId="2664910995" sldId="330"/>
        </pc:sldMkLst>
      </pc:sldChg>
      <pc:sldChg chg="del">
        <pc:chgData name="Alfred Asterjadhi" userId="39de57b9-85c0-4fd1-aaac-8ca2b6560ad0" providerId="ADAL" clId="{F0A96221-7881-488D-B053-55CA90BA522C}" dt="2020-12-23T05:01:46.936" v="7" actId="2696"/>
        <pc:sldMkLst>
          <pc:docMk/>
          <pc:sldMk cId="4012074164" sldId="343"/>
        </pc:sldMkLst>
      </pc:sldChg>
      <pc:sldChg chg="del">
        <pc:chgData name="Alfred Asterjadhi" userId="39de57b9-85c0-4fd1-aaac-8ca2b6560ad0" providerId="ADAL" clId="{F0A96221-7881-488D-B053-55CA90BA522C}" dt="2020-12-23T05:01:42.793" v="4" actId="2696"/>
        <pc:sldMkLst>
          <pc:docMk/>
          <pc:sldMk cId="2090181183" sldId="356"/>
        </pc:sldMkLst>
      </pc:sldChg>
      <pc:sldChg chg="del">
        <pc:chgData name="Alfred Asterjadhi" userId="39de57b9-85c0-4fd1-aaac-8ca2b6560ad0" providerId="ADAL" clId="{F0A96221-7881-488D-B053-55CA90BA522C}" dt="2020-12-23T05:01:39.149" v="1" actId="2696"/>
        <pc:sldMkLst>
          <pc:docMk/>
          <pc:sldMk cId="2304446118" sldId="357"/>
        </pc:sldMkLst>
      </pc:sldChg>
      <pc:sldChg chg="del">
        <pc:chgData name="Alfred Asterjadhi" userId="39de57b9-85c0-4fd1-aaac-8ca2b6560ad0" providerId="ADAL" clId="{F0A96221-7881-488D-B053-55CA90BA522C}" dt="2020-12-23T05:01:55.090" v="13" actId="2696"/>
        <pc:sldMkLst>
          <pc:docMk/>
          <pc:sldMk cId="196256553" sldId="358"/>
        </pc:sldMkLst>
      </pc:sldChg>
      <pc:sldChg chg="del">
        <pc:chgData name="Alfred Asterjadhi" userId="39de57b9-85c0-4fd1-aaac-8ca2b6560ad0" providerId="ADAL" clId="{F0A96221-7881-488D-B053-55CA90BA522C}" dt="2020-12-23T05:02:03.002" v="15" actId="2696"/>
        <pc:sldMkLst>
          <pc:docMk/>
          <pc:sldMk cId="2034105741" sldId="364"/>
        </pc:sldMkLst>
      </pc:sldChg>
      <pc:sldChg chg="del">
        <pc:chgData name="Alfred Asterjadhi" userId="39de57b9-85c0-4fd1-aaac-8ca2b6560ad0" providerId="ADAL" clId="{F0A96221-7881-488D-B053-55CA90BA522C}" dt="2020-12-23T05:02:11.382" v="17" actId="2696"/>
        <pc:sldMkLst>
          <pc:docMk/>
          <pc:sldMk cId="3523270210" sldId="365"/>
        </pc:sldMkLst>
      </pc:sldChg>
      <pc:sldChg chg="del">
        <pc:chgData name="Alfred Asterjadhi" userId="39de57b9-85c0-4fd1-aaac-8ca2b6560ad0" providerId="ADAL" clId="{F0A96221-7881-488D-B053-55CA90BA522C}" dt="2020-12-23T05:03:05.754" v="35" actId="2696"/>
        <pc:sldMkLst>
          <pc:docMk/>
          <pc:sldMk cId="3180790638" sldId="369"/>
        </pc:sldMkLst>
      </pc:sldChg>
      <pc:sldChg chg="del">
        <pc:chgData name="Alfred Asterjadhi" userId="39de57b9-85c0-4fd1-aaac-8ca2b6560ad0" providerId="ADAL" clId="{F0A96221-7881-488D-B053-55CA90BA522C}" dt="2020-12-23T05:04:48.620" v="104" actId="2696"/>
        <pc:sldMkLst>
          <pc:docMk/>
          <pc:sldMk cId="994165189" sldId="370"/>
        </pc:sldMkLst>
      </pc:sldChg>
      <pc:sldChg chg="del">
        <pc:chgData name="Alfred Asterjadhi" userId="39de57b9-85c0-4fd1-aaac-8ca2b6560ad0" providerId="ADAL" clId="{F0A96221-7881-488D-B053-55CA90BA522C}" dt="2020-12-28T17:41:57.809" v="736" actId="2696"/>
        <pc:sldMkLst>
          <pc:docMk/>
          <pc:sldMk cId="2236786778" sldId="374"/>
        </pc:sldMkLst>
      </pc:sldChg>
      <pc:sldChg chg="del">
        <pc:chgData name="Alfred Asterjadhi" userId="39de57b9-85c0-4fd1-aaac-8ca2b6560ad0" providerId="ADAL" clId="{F0A96221-7881-488D-B053-55CA90BA522C}" dt="2020-12-23T05:02:35.109" v="18" actId="2696"/>
        <pc:sldMkLst>
          <pc:docMk/>
          <pc:sldMk cId="260372023" sldId="375"/>
        </pc:sldMkLst>
      </pc:sldChg>
      <pc:sldChg chg="del">
        <pc:chgData name="Alfred Asterjadhi" userId="39de57b9-85c0-4fd1-aaac-8ca2b6560ad0" providerId="ADAL" clId="{F0A96221-7881-488D-B053-55CA90BA522C}" dt="2020-12-23T05:02:35.956" v="19" actId="2696"/>
        <pc:sldMkLst>
          <pc:docMk/>
          <pc:sldMk cId="3599809708" sldId="376"/>
        </pc:sldMkLst>
      </pc:sldChg>
      <pc:sldChg chg="del">
        <pc:chgData name="Alfred Asterjadhi" userId="39de57b9-85c0-4fd1-aaac-8ca2b6560ad0" providerId="ADAL" clId="{F0A96221-7881-488D-B053-55CA90BA522C}" dt="2020-12-28T17:41:54.027" v="733" actId="2696"/>
        <pc:sldMkLst>
          <pc:docMk/>
          <pc:sldMk cId="1032495733" sldId="377"/>
        </pc:sldMkLst>
      </pc:sldChg>
      <pc:sldChg chg="del">
        <pc:chgData name="Alfred Asterjadhi" userId="39de57b9-85c0-4fd1-aaac-8ca2b6560ad0" providerId="ADAL" clId="{F0A96221-7881-488D-B053-55CA90BA522C}" dt="2020-12-23T05:02:47.047" v="22" actId="2696"/>
        <pc:sldMkLst>
          <pc:docMk/>
          <pc:sldMk cId="2835338694" sldId="378"/>
        </pc:sldMkLst>
      </pc:sldChg>
      <pc:sldChg chg="del">
        <pc:chgData name="Alfred Asterjadhi" userId="39de57b9-85c0-4fd1-aaac-8ca2b6560ad0" providerId="ADAL" clId="{F0A96221-7881-488D-B053-55CA90BA522C}" dt="2020-12-23T05:02:48.284" v="23" actId="2696"/>
        <pc:sldMkLst>
          <pc:docMk/>
          <pc:sldMk cId="1765247309" sldId="379"/>
        </pc:sldMkLst>
      </pc:sldChg>
      <pc:sldChg chg="del">
        <pc:chgData name="Alfred Asterjadhi" userId="39de57b9-85c0-4fd1-aaac-8ca2b6560ad0" providerId="ADAL" clId="{F0A96221-7881-488D-B053-55CA90BA522C}" dt="2020-12-28T17:41:53.075" v="732" actId="2696"/>
        <pc:sldMkLst>
          <pc:docMk/>
          <pc:sldMk cId="3624576305" sldId="380"/>
        </pc:sldMkLst>
      </pc:sldChg>
      <pc:sldChg chg="del">
        <pc:chgData name="Alfred Asterjadhi" userId="39de57b9-85c0-4fd1-aaac-8ca2b6560ad0" providerId="ADAL" clId="{F0A96221-7881-488D-B053-55CA90BA522C}" dt="2020-12-23T05:02:50.359" v="24" actId="2696"/>
        <pc:sldMkLst>
          <pc:docMk/>
          <pc:sldMk cId="3387707734" sldId="381"/>
        </pc:sldMkLst>
      </pc:sldChg>
      <pc:sldChg chg="del">
        <pc:chgData name="Alfred Asterjadhi" userId="39de57b9-85c0-4fd1-aaac-8ca2b6560ad0" providerId="ADAL" clId="{F0A96221-7881-488D-B053-55CA90BA522C}" dt="2020-12-23T05:02:51.840" v="25" actId="2696"/>
        <pc:sldMkLst>
          <pc:docMk/>
          <pc:sldMk cId="2596491405" sldId="382"/>
        </pc:sldMkLst>
      </pc:sldChg>
      <pc:sldChg chg="del">
        <pc:chgData name="Alfred Asterjadhi" userId="39de57b9-85c0-4fd1-aaac-8ca2b6560ad0" providerId="ADAL" clId="{F0A96221-7881-488D-B053-55CA90BA522C}" dt="2020-12-28T17:41:51.226" v="731" actId="2696"/>
        <pc:sldMkLst>
          <pc:docMk/>
          <pc:sldMk cId="471761505" sldId="383"/>
        </pc:sldMkLst>
      </pc:sldChg>
      <pc:sldChg chg="del">
        <pc:chgData name="Alfred Asterjadhi" userId="39de57b9-85c0-4fd1-aaac-8ca2b6560ad0" providerId="ADAL" clId="{F0A96221-7881-488D-B053-55CA90BA522C}" dt="2020-12-23T05:02:53.604" v="26" actId="2696"/>
        <pc:sldMkLst>
          <pc:docMk/>
          <pc:sldMk cId="3324196167" sldId="384"/>
        </pc:sldMkLst>
      </pc:sldChg>
      <pc:sldChg chg="del">
        <pc:chgData name="Alfred Asterjadhi" userId="39de57b9-85c0-4fd1-aaac-8ca2b6560ad0" providerId="ADAL" clId="{F0A96221-7881-488D-B053-55CA90BA522C}" dt="2020-12-23T05:02:54.343" v="27" actId="2696"/>
        <pc:sldMkLst>
          <pc:docMk/>
          <pc:sldMk cId="435812449" sldId="385"/>
        </pc:sldMkLst>
      </pc:sldChg>
      <pc:sldChg chg="del">
        <pc:chgData name="Alfred Asterjadhi" userId="39de57b9-85c0-4fd1-aaac-8ca2b6560ad0" providerId="ADAL" clId="{F0A96221-7881-488D-B053-55CA90BA522C}" dt="2020-12-28T17:41:49.286" v="729" actId="2696"/>
        <pc:sldMkLst>
          <pc:docMk/>
          <pc:sldMk cId="583181060" sldId="386"/>
        </pc:sldMkLst>
      </pc:sldChg>
      <pc:sldChg chg="del">
        <pc:chgData name="Alfred Asterjadhi" userId="39de57b9-85c0-4fd1-aaac-8ca2b6560ad0" providerId="ADAL" clId="{F0A96221-7881-488D-B053-55CA90BA522C}" dt="2020-12-23T05:02:57.901" v="29" actId="2696"/>
        <pc:sldMkLst>
          <pc:docMk/>
          <pc:sldMk cId="1950504488" sldId="387"/>
        </pc:sldMkLst>
      </pc:sldChg>
      <pc:sldChg chg="del">
        <pc:chgData name="Alfred Asterjadhi" userId="39de57b9-85c0-4fd1-aaac-8ca2b6560ad0" providerId="ADAL" clId="{F0A96221-7881-488D-B053-55CA90BA522C}" dt="2020-12-23T05:02:58.529" v="30" actId="2696"/>
        <pc:sldMkLst>
          <pc:docMk/>
          <pc:sldMk cId="4104515767" sldId="388"/>
        </pc:sldMkLst>
      </pc:sldChg>
      <pc:sldChg chg="del">
        <pc:chgData name="Alfred Asterjadhi" userId="39de57b9-85c0-4fd1-aaac-8ca2b6560ad0" providerId="ADAL" clId="{F0A96221-7881-488D-B053-55CA90BA522C}" dt="2020-12-28T17:41:48.314" v="728" actId="2696"/>
        <pc:sldMkLst>
          <pc:docMk/>
          <pc:sldMk cId="329778494" sldId="389"/>
        </pc:sldMkLst>
      </pc:sldChg>
      <pc:sldChg chg="del">
        <pc:chgData name="Alfred Asterjadhi" userId="39de57b9-85c0-4fd1-aaac-8ca2b6560ad0" providerId="ADAL" clId="{F0A96221-7881-488D-B053-55CA90BA522C}" dt="2020-12-23T05:03:00.194" v="31" actId="2696"/>
        <pc:sldMkLst>
          <pc:docMk/>
          <pc:sldMk cId="4291757325" sldId="390"/>
        </pc:sldMkLst>
      </pc:sldChg>
      <pc:sldChg chg="del">
        <pc:chgData name="Alfred Asterjadhi" userId="39de57b9-85c0-4fd1-aaac-8ca2b6560ad0" providerId="ADAL" clId="{F0A96221-7881-488D-B053-55CA90BA522C}" dt="2020-12-23T05:03:01.394" v="32" actId="2696"/>
        <pc:sldMkLst>
          <pc:docMk/>
          <pc:sldMk cId="3873152281" sldId="391"/>
        </pc:sldMkLst>
      </pc:sldChg>
      <pc:sldChg chg="del">
        <pc:chgData name="Alfred Asterjadhi" userId="39de57b9-85c0-4fd1-aaac-8ca2b6560ad0" providerId="ADAL" clId="{F0A96221-7881-488D-B053-55CA90BA522C}" dt="2020-12-23T05:04:49.983" v="105" actId="2696"/>
        <pc:sldMkLst>
          <pc:docMk/>
          <pc:sldMk cId="217313492" sldId="393"/>
        </pc:sldMkLst>
      </pc:sldChg>
      <pc:sldChg chg="del">
        <pc:chgData name="Alfred Asterjadhi" userId="39de57b9-85c0-4fd1-aaac-8ca2b6560ad0" providerId="ADAL" clId="{F0A96221-7881-488D-B053-55CA90BA522C}" dt="2020-12-23T05:01:45.344" v="5" actId="2696"/>
        <pc:sldMkLst>
          <pc:docMk/>
          <pc:sldMk cId="3947339360" sldId="394"/>
        </pc:sldMkLst>
      </pc:sldChg>
      <pc:sldChg chg="del">
        <pc:chgData name="Alfred Asterjadhi" userId="39de57b9-85c0-4fd1-aaac-8ca2b6560ad0" providerId="ADAL" clId="{F0A96221-7881-488D-B053-55CA90BA522C}" dt="2020-12-23T05:01:46.070" v="6" actId="2696"/>
        <pc:sldMkLst>
          <pc:docMk/>
          <pc:sldMk cId="1277193041" sldId="395"/>
        </pc:sldMkLst>
      </pc:sldChg>
      <pc:sldChg chg="del">
        <pc:chgData name="Alfred Asterjadhi" userId="39de57b9-85c0-4fd1-aaac-8ca2b6560ad0" providerId="ADAL" clId="{F0A96221-7881-488D-B053-55CA90BA522C}" dt="2020-12-23T05:01:40.597" v="2" actId="2696"/>
        <pc:sldMkLst>
          <pc:docMk/>
          <pc:sldMk cId="861208131" sldId="396"/>
        </pc:sldMkLst>
      </pc:sldChg>
      <pc:sldChg chg="del">
        <pc:chgData name="Alfred Asterjadhi" userId="39de57b9-85c0-4fd1-aaac-8ca2b6560ad0" providerId="ADAL" clId="{F0A96221-7881-488D-B053-55CA90BA522C}" dt="2020-12-23T05:00:59.345" v="0" actId="2696"/>
        <pc:sldMkLst>
          <pc:docMk/>
          <pc:sldMk cId="3596618118" sldId="397"/>
        </pc:sldMkLst>
      </pc:sldChg>
      <pc:sldChg chg="del">
        <pc:chgData name="Alfred Asterjadhi" userId="39de57b9-85c0-4fd1-aaac-8ca2b6560ad0" providerId="ADAL" clId="{F0A96221-7881-488D-B053-55CA90BA522C}" dt="2020-12-28T17:41:56.119" v="735" actId="2696"/>
        <pc:sldMkLst>
          <pc:docMk/>
          <pc:sldMk cId="3137302080" sldId="398"/>
        </pc:sldMkLst>
      </pc:sldChg>
      <pc:sldChg chg="del">
        <pc:chgData name="Alfred Asterjadhi" userId="39de57b9-85c0-4fd1-aaac-8ca2b6560ad0" providerId="ADAL" clId="{F0A96221-7881-488D-B053-55CA90BA522C}" dt="2020-12-23T05:02:38.791" v="20" actId="2696"/>
        <pc:sldMkLst>
          <pc:docMk/>
          <pc:sldMk cId="3523524851" sldId="399"/>
        </pc:sldMkLst>
      </pc:sldChg>
      <pc:sldChg chg="del">
        <pc:chgData name="Alfred Asterjadhi" userId="39de57b9-85c0-4fd1-aaac-8ca2b6560ad0" providerId="ADAL" clId="{F0A96221-7881-488D-B053-55CA90BA522C}" dt="2020-12-28T17:41:55.077" v="734" actId="2696"/>
        <pc:sldMkLst>
          <pc:docMk/>
          <pc:sldMk cId="3792746090" sldId="400"/>
        </pc:sldMkLst>
      </pc:sldChg>
      <pc:sldChg chg="del">
        <pc:chgData name="Alfred Asterjadhi" userId="39de57b9-85c0-4fd1-aaac-8ca2b6560ad0" providerId="ADAL" clId="{F0A96221-7881-488D-B053-55CA90BA522C}" dt="2020-12-23T05:02:41.337" v="21" actId="2696"/>
        <pc:sldMkLst>
          <pc:docMk/>
          <pc:sldMk cId="496491643" sldId="401"/>
        </pc:sldMkLst>
      </pc:sldChg>
      <pc:sldChg chg="del">
        <pc:chgData name="Alfred Asterjadhi" userId="39de57b9-85c0-4fd1-aaac-8ca2b6560ad0" providerId="ADAL" clId="{F0A96221-7881-488D-B053-55CA90BA522C}" dt="2020-12-23T05:01:47.784" v="8" actId="2696"/>
        <pc:sldMkLst>
          <pc:docMk/>
          <pc:sldMk cId="2862338633" sldId="402"/>
        </pc:sldMkLst>
      </pc:sldChg>
      <pc:sldChg chg="del">
        <pc:chgData name="Alfred Asterjadhi" userId="39de57b9-85c0-4fd1-aaac-8ca2b6560ad0" providerId="ADAL" clId="{F0A96221-7881-488D-B053-55CA90BA522C}" dt="2020-12-23T05:01:48.724" v="9" actId="2696"/>
        <pc:sldMkLst>
          <pc:docMk/>
          <pc:sldMk cId="71395740" sldId="403"/>
        </pc:sldMkLst>
      </pc:sldChg>
      <pc:sldChg chg="del">
        <pc:chgData name="Alfred Asterjadhi" userId="39de57b9-85c0-4fd1-aaac-8ca2b6560ad0" providerId="ADAL" clId="{F0A96221-7881-488D-B053-55CA90BA522C}" dt="2020-12-23T05:01:50.134" v="10" actId="2696"/>
        <pc:sldMkLst>
          <pc:docMk/>
          <pc:sldMk cId="2134147008" sldId="404"/>
        </pc:sldMkLst>
      </pc:sldChg>
      <pc:sldChg chg="del">
        <pc:chgData name="Alfred Asterjadhi" userId="39de57b9-85c0-4fd1-aaac-8ca2b6560ad0" providerId="ADAL" clId="{F0A96221-7881-488D-B053-55CA90BA522C}" dt="2020-12-23T05:01:50.991" v="11" actId="2696"/>
        <pc:sldMkLst>
          <pc:docMk/>
          <pc:sldMk cId="3267710160" sldId="405"/>
        </pc:sldMkLst>
      </pc:sldChg>
      <pc:sldChg chg="del">
        <pc:chgData name="Alfred Asterjadhi" userId="39de57b9-85c0-4fd1-aaac-8ca2b6560ad0" providerId="ADAL" clId="{F0A96221-7881-488D-B053-55CA90BA522C}" dt="2020-12-23T05:01:51.850" v="12" actId="2696"/>
        <pc:sldMkLst>
          <pc:docMk/>
          <pc:sldMk cId="2079882875" sldId="406"/>
        </pc:sldMkLst>
      </pc:sldChg>
      <pc:sldChg chg="del">
        <pc:chgData name="Alfred Asterjadhi" userId="39de57b9-85c0-4fd1-aaac-8ca2b6560ad0" providerId="ADAL" clId="{F0A96221-7881-488D-B053-55CA90BA522C}" dt="2020-12-23T05:01:42.039" v="3" actId="2696"/>
        <pc:sldMkLst>
          <pc:docMk/>
          <pc:sldMk cId="1258852936" sldId="407"/>
        </pc:sldMkLst>
      </pc:sldChg>
      <pc:sldChg chg="del">
        <pc:chgData name="Alfred Asterjadhi" userId="39de57b9-85c0-4fd1-aaac-8ca2b6560ad0" providerId="ADAL" clId="{F0A96221-7881-488D-B053-55CA90BA522C}" dt="2020-12-28T17:41:50.099" v="730" actId="2696"/>
        <pc:sldMkLst>
          <pc:docMk/>
          <pc:sldMk cId="1742250434" sldId="410"/>
        </pc:sldMkLst>
      </pc:sldChg>
      <pc:sldChg chg="del">
        <pc:chgData name="Alfred Asterjadhi" userId="39de57b9-85c0-4fd1-aaac-8ca2b6560ad0" providerId="ADAL" clId="{F0A96221-7881-488D-B053-55CA90BA522C}" dt="2020-12-23T05:02:56.155" v="28" actId="2696"/>
        <pc:sldMkLst>
          <pc:docMk/>
          <pc:sldMk cId="2945936177" sldId="411"/>
        </pc:sldMkLst>
      </pc:sldChg>
      <pc:sldChg chg="del">
        <pc:chgData name="Alfred Asterjadhi" userId="39de57b9-85c0-4fd1-aaac-8ca2b6560ad0" providerId="ADAL" clId="{F0A96221-7881-488D-B053-55CA90BA522C}" dt="2020-12-28T17:41:47.245" v="727" actId="2696"/>
        <pc:sldMkLst>
          <pc:docMk/>
          <pc:sldMk cId="2018377594" sldId="412"/>
        </pc:sldMkLst>
      </pc:sldChg>
      <pc:sldChg chg="del">
        <pc:chgData name="Alfred Asterjadhi" userId="39de57b9-85c0-4fd1-aaac-8ca2b6560ad0" providerId="ADAL" clId="{F0A96221-7881-488D-B053-55CA90BA522C}" dt="2020-12-23T05:03:03.091" v="33" actId="2696"/>
        <pc:sldMkLst>
          <pc:docMk/>
          <pc:sldMk cId="2656700324" sldId="413"/>
        </pc:sldMkLst>
      </pc:sldChg>
      <pc:sldChg chg="del">
        <pc:chgData name="Alfred Asterjadhi" userId="39de57b9-85c0-4fd1-aaac-8ca2b6560ad0" providerId="ADAL" clId="{F0A96221-7881-488D-B053-55CA90BA522C}" dt="2020-12-23T05:03:03.643" v="34" actId="2696"/>
        <pc:sldMkLst>
          <pc:docMk/>
          <pc:sldMk cId="2869053354" sldId="414"/>
        </pc:sldMkLst>
      </pc:sldChg>
      <pc:sldChg chg="del">
        <pc:chgData name="Alfred Asterjadhi" userId="39de57b9-85c0-4fd1-aaac-8ca2b6560ad0" providerId="ADAL" clId="{F0A96221-7881-488D-B053-55CA90BA522C}" dt="2020-12-23T05:03:27.053" v="36" actId="2696"/>
        <pc:sldMkLst>
          <pc:docMk/>
          <pc:sldMk cId="4265566709" sldId="415"/>
        </pc:sldMkLst>
      </pc:sldChg>
      <pc:sldChg chg="del">
        <pc:chgData name="Alfred Asterjadhi" userId="39de57b9-85c0-4fd1-aaac-8ca2b6560ad0" providerId="ADAL" clId="{F0A96221-7881-488D-B053-55CA90BA522C}" dt="2020-12-23T05:03:28.635" v="37" actId="2696"/>
        <pc:sldMkLst>
          <pc:docMk/>
          <pc:sldMk cId="2482254719" sldId="416"/>
        </pc:sldMkLst>
      </pc:sldChg>
      <pc:sldChg chg="del">
        <pc:chgData name="Alfred Asterjadhi" userId="39de57b9-85c0-4fd1-aaac-8ca2b6560ad0" providerId="ADAL" clId="{F0A96221-7881-488D-B053-55CA90BA522C}" dt="2020-12-23T05:03:29.520" v="38" actId="2696"/>
        <pc:sldMkLst>
          <pc:docMk/>
          <pc:sldMk cId="1419760248" sldId="417"/>
        </pc:sldMkLst>
      </pc:sldChg>
      <pc:sldChg chg="del">
        <pc:chgData name="Alfred Asterjadhi" userId="39de57b9-85c0-4fd1-aaac-8ca2b6560ad0" providerId="ADAL" clId="{F0A96221-7881-488D-B053-55CA90BA522C}" dt="2020-12-23T05:03:30.295" v="39" actId="2696"/>
        <pc:sldMkLst>
          <pc:docMk/>
          <pc:sldMk cId="2098266773" sldId="418"/>
        </pc:sldMkLst>
      </pc:sldChg>
      <pc:sldChg chg="del">
        <pc:chgData name="Alfred Asterjadhi" userId="39de57b9-85c0-4fd1-aaac-8ca2b6560ad0" providerId="ADAL" clId="{F0A96221-7881-488D-B053-55CA90BA522C}" dt="2020-12-23T05:03:31.087" v="40" actId="2696"/>
        <pc:sldMkLst>
          <pc:docMk/>
          <pc:sldMk cId="2813928727" sldId="419"/>
        </pc:sldMkLst>
      </pc:sldChg>
      <pc:sldChg chg="del">
        <pc:chgData name="Alfred Asterjadhi" userId="39de57b9-85c0-4fd1-aaac-8ca2b6560ad0" providerId="ADAL" clId="{F0A96221-7881-488D-B053-55CA90BA522C}" dt="2020-12-23T05:03:31.948" v="41" actId="2696"/>
        <pc:sldMkLst>
          <pc:docMk/>
          <pc:sldMk cId="351915804" sldId="420"/>
        </pc:sldMkLst>
      </pc:sldChg>
      <pc:sldChg chg="del">
        <pc:chgData name="Alfred Asterjadhi" userId="39de57b9-85c0-4fd1-aaac-8ca2b6560ad0" providerId="ADAL" clId="{F0A96221-7881-488D-B053-55CA90BA522C}" dt="2020-12-23T05:03:33.304" v="43" actId="2696"/>
        <pc:sldMkLst>
          <pc:docMk/>
          <pc:sldMk cId="1662867203" sldId="421"/>
        </pc:sldMkLst>
      </pc:sldChg>
      <pc:sldChg chg="del">
        <pc:chgData name="Alfred Asterjadhi" userId="39de57b9-85c0-4fd1-aaac-8ca2b6560ad0" providerId="ADAL" clId="{F0A96221-7881-488D-B053-55CA90BA522C}" dt="2020-12-23T05:03:33.852" v="44" actId="2696"/>
        <pc:sldMkLst>
          <pc:docMk/>
          <pc:sldMk cId="2250189989" sldId="422"/>
        </pc:sldMkLst>
      </pc:sldChg>
      <pc:sldChg chg="del">
        <pc:chgData name="Alfred Asterjadhi" userId="39de57b9-85c0-4fd1-aaac-8ca2b6560ad0" providerId="ADAL" clId="{F0A96221-7881-488D-B053-55CA90BA522C}" dt="2020-12-23T05:03:34.284" v="45" actId="2696"/>
        <pc:sldMkLst>
          <pc:docMk/>
          <pc:sldMk cId="734854055" sldId="423"/>
        </pc:sldMkLst>
      </pc:sldChg>
      <pc:sldChg chg="del">
        <pc:chgData name="Alfred Asterjadhi" userId="39de57b9-85c0-4fd1-aaac-8ca2b6560ad0" providerId="ADAL" clId="{F0A96221-7881-488D-B053-55CA90BA522C}" dt="2020-12-23T05:03:34.638" v="46" actId="2696"/>
        <pc:sldMkLst>
          <pc:docMk/>
          <pc:sldMk cId="2001666691" sldId="424"/>
        </pc:sldMkLst>
      </pc:sldChg>
      <pc:sldChg chg="del">
        <pc:chgData name="Alfred Asterjadhi" userId="39de57b9-85c0-4fd1-aaac-8ca2b6560ad0" providerId="ADAL" clId="{F0A96221-7881-488D-B053-55CA90BA522C}" dt="2020-12-23T05:03:34.971" v="47" actId="2696"/>
        <pc:sldMkLst>
          <pc:docMk/>
          <pc:sldMk cId="3108757676" sldId="425"/>
        </pc:sldMkLst>
      </pc:sldChg>
      <pc:sldChg chg="del">
        <pc:chgData name="Alfred Asterjadhi" userId="39de57b9-85c0-4fd1-aaac-8ca2b6560ad0" providerId="ADAL" clId="{F0A96221-7881-488D-B053-55CA90BA522C}" dt="2020-12-23T05:03:36.006" v="50" actId="2696"/>
        <pc:sldMkLst>
          <pc:docMk/>
          <pc:sldMk cId="626227987" sldId="426"/>
        </pc:sldMkLst>
      </pc:sldChg>
      <pc:sldChg chg="del">
        <pc:chgData name="Alfred Asterjadhi" userId="39de57b9-85c0-4fd1-aaac-8ca2b6560ad0" providerId="ADAL" clId="{F0A96221-7881-488D-B053-55CA90BA522C}" dt="2020-12-23T05:03:36.358" v="51" actId="2696"/>
        <pc:sldMkLst>
          <pc:docMk/>
          <pc:sldMk cId="1939790792" sldId="427"/>
        </pc:sldMkLst>
      </pc:sldChg>
      <pc:sldChg chg="del">
        <pc:chgData name="Alfred Asterjadhi" userId="39de57b9-85c0-4fd1-aaac-8ca2b6560ad0" providerId="ADAL" clId="{F0A96221-7881-488D-B053-55CA90BA522C}" dt="2020-12-23T05:03:36.732" v="52" actId="2696"/>
        <pc:sldMkLst>
          <pc:docMk/>
          <pc:sldMk cId="2346644382" sldId="428"/>
        </pc:sldMkLst>
      </pc:sldChg>
      <pc:sldChg chg="del">
        <pc:chgData name="Alfred Asterjadhi" userId="39de57b9-85c0-4fd1-aaac-8ca2b6560ad0" providerId="ADAL" clId="{F0A96221-7881-488D-B053-55CA90BA522C}" dt="2020-12-23T05:03:37.623" v="54" actId="2696"/>
        <pc:sldMkLst>
          <pc:docMk/>
          <pc:sldMk cId="3790011241" sldId="429"/>
        </pc:sldMkLst>
      </pc:sldChg>
      <pc:sldChg chg="del">
        <pc:chgData name="Alfred Asterjadhi" userId="39de57b9-85c0-4fd1-aaac-8ca2b6560ad0" providerId="ADAL" clId="{F0A96221-7881-488D-B053-55CA90BA522C}" dt="2020-12-23T05:03:43.391" v="67" actId="2696"/>
        <pc:sldMkLst>
          <pc:docMk/>
          <pc:sldMk cId="1108741270" sldId="430"/>
        </pc:sldMkLst>
      </pc:sldChg>
      <pc:sldChg chg="del">
        <pc:chgData name="Alfred Asterjadhi" userId="39de57b9-85c0-4fd1-aaac-8ca2b6560ad0" providerId="ADAL" clId="{F0A96221-7881-488D-B053-55CA90BA522C}" dt="2020-12-23T05:03:45.488" v="72" actId="2696"/>
        <pc:sldMkLst>
          <pc:docMk/>
          <pc:sldMk cId="2051760860" sldId="431"/>
        </pc:sldMkLst>
      </pc:sldChg>
      <pc:sldChg chg="del">
        <pc:chgData name="Alfred Asterjadhi" userId="39de57b9-85c0-4fd1-aaac-8ca2b6560ad0" providerId="ADAL" clId="{F0A96221-7881-488D-B053-55CA90BA522C}" dt="2020-12-23T05:03:48.415" v="78" actId="2696"/>
        <pc:sldMkLst>
          <pc:docMk/>
          <pc:sldMk cId="2860158476" sldId="432"/>
        </pc:sldMkLst>
      </pc:sldChg>
      <pc:sldChg chg="del">
        <pc:chgData name="Alfred Asterjadhi" userId="39de57b9-85c0-4fd1-aaac-8ca2b6560ad0" providerId="ADAL" clId="{F0A96221-7881-488D-B053-55CA90BA522C}" dt="2020-12-23T05:03:48.997" v="79" actId="2696"/>
        <pc:sldMkLst>
          <pc:docMk/>
          <pc:sldMk cId="3359669206" sldId="433"/>
        </pc:sldMkLst>
      </pc:sldChg>
      <pc:sldChg chg="del">
        <pc:chgData name="Alfred Asterjadhi" userId="39de57b9-85c0-4fd1-aaac-8ca2b6560ad0" providerId="ADAL" clId="{F0A96221-7881-488D-B053-55CA90BA522C}" dt="2020-12-23T05:03:49.499" v="80" actId="2696"/>
        <pc:sldMkLst>
          <pc:docMk/>
          <pc:sldMk cId="3527449240" sldId="434"/>
        </pc:sldMkLst>
      </pc:sldChg>
      <pc:sldChg chg="del">
        <pc:chgData name="Alfred Asterjadhi" userId="39de57b9-85c0-4fd1-aaac-8ca2b6560ad0" providerId="ADAL" clId="{F0A96221-7881-488D-B053-55CA90BA522C}" dt="2020-12-23T05:03:52.787" v="86" actId="2696"/>
        <pc:sldMkLst>
          <pc:docMk/>
          <pc:sldMk cId="2611547467" sldId="435"/>
        </pc:sldMkLst>
      </pc:sldChg>
      <pc:sldChg chg="del">
        <pc:chgData name="Alfred Asterjadhi" userId="39de57b9-85c0-4fd1-aaac-8ca2b6560ad0" providerId="ADAL" clId="{F0A96221-7881-488D-B053-55CA90BA522C}" dt="2020-12-23T05:04:02.446" v="97" actId="2696"/>
        <pc:sldMkLst>
          <pc:docMk/>
          <pc:sldMk cId="3371530251" sldId="436"/>
        </pc:sldMkLst>
      </pc:sldChg>
      <pc:sldChg chg="del">
        <pc:chgData name="Alfred Asterjadhi" userId="39de57b9-85c0-4fd1-aaac-8ca2b6560ad0" providerId="ADAL" clId="{F0A96221-7881-488D-B053-55CA90BA522C}" dt="2020-12-23T05:05:01.244" v="106" actId="2696"/>
        <pc:sldMkLst>
          <pc:docMk/>
          <pc:sldMk cId="3920476231" sldId="437"/>
        </pc:sldMkLst>
      </pc:sldChg>
      <pc:sldChg chg="del">
        <pc:chgData name="Alfred Asterjadhi" userId="39de57b9-85c0-4fd1-aaac-8ca2b6560ad0" providerId="ADAL" clId="{F0A96221-7881-488D-B053-55CA90BA522C}" dt="2020-12-23T05:03:54.855" v="90" actId="2696"/>
        <pc:sldMkLst>
          <pc:docMk/>
          <pc:sldMk cId="4149852467" sldId="438"/>
        </pc:sldMkLst>
      </pc:sldChg>
      <pc:sldChg chg="del">
        <pc:chgData name="Alfred Asterjadhi" userId="39de57b9-85c0-4fd1-aaac-8ca2b6560ad0" providerId="ADAL" clId="{F0A96221-7881-488D-B053-55CA90BA522C}" dt="2020-12-23T05:03:55.846" v="91" actId="2696"/>
        <pc:sldMkLst>
          <pc:docMk/>
          <pc:sldMk cId="2064511684" sldId="439"/>
        </pc:sldMkLst>
      </pc:sldChg>
      <pc:sldChg chg="del">
        <pc:chgData name="Alfred Asterjadhi" userId="39de57b9-85c0-4fd1-aaac-8ca2b6560ad0" providerId="ADAL" clId="{F0A96221-7881-488D-B053-55CA90BA522C}" dt="2020-12-23T05:03:56.431" v="92" actId="2696"/>
        <pc:sldMkLst>
          <pc:docMk/>
          <pc:sldMk cId="144590311" sldId="440"/>
        </pc:sldMkLst>
      </pc:sldChg>
      <pc:sldChg chg="del">
        <pc:chgData name="Alfred Asterjadhi" userId="39de57b9-85c0-4fd1-aaac-8ca2b6560ad0" providerId="ADAL" clId="{F0A96221-7881-488D-B053-55CA90BA522C}" dt="2020-12-23T05:03:57.038" v="93" actId="2696"/>
        <pc:sldMkLst>
          <pc:docMk/>
          <pc:sldMk cId="3521642149" sldId="441"/>
        </pc:sldMkLst>
      </pc:sldChg>
      <pc:sldChg chg="del">
        <pc:chgData name="Alfred Asterjadhi" userId="39de57b9-85c0-4fd1-aaac-8ca2b6560ad0" providerId="ADAL" clId="{F0A96221-7881-488D-B053-55CA90BA522C}" dt="2020-12-23T05:03:57.632" v="94" actId="2696"/>
        <pc:sldMkLst>
          <pc:docMk/>
          <pc:sldMk cId="1378770195" sldId="442"/>
        </pc:sldMkLst>
      </pc:sldChg>
      <pc:sldChg chg="del">
        <pc:chgData name="Alfred Asterjadhi" userId="39de57b9-85c0-4fd1-aaac-8ca2b6560ad0" providerId="ADAL" clId="{F0A96221-7881-488D-B053-55CA90BA522C}" dt="2020-12-23T05:03:58.747" v="95" actId="2696"/>
        <pc:sldMkLst>
          <pc:docMk/>
          <pc:sldMk cId="1681732451" sldId="443"/>
        </pc:sldMkLst>
      </pc:sldChg>
      <pc:sldChg chg="del">
        <pc:chgData name="Alfred Asterjadhi" userId="39de57b9-85c0-4fd1-aaac-8ca2b6560ad0" providerId="ADAL" clId="{F0A96221-7881-488D-B053-55CA90BA522C}" dt="2020-12-23T05:03:41.405" v="63" actId="2696"/>
        <pc:sldMkLst>
          <pc:docMk/>
          <pc:sldMk cId="3187215790" sldId="444"/>
        </pc:sldMkLst>
      </pc:sldChg>
      <pc:sldChg chg="del">
        <pc:chgData name="Alfred Asterjadhi" userId="39de57b9-85c0-4fd1-aaac-8ca2b6560ad0" providerId="ADAL" clId="{F0A96221-7881-488D-B053-55CA90BA522C}" dt="2020-12-23T05:04:00.635" v="96" actId="2696"/>
        <pc:sldMkLst>
          <pc:docMk/>
          <pc:sldMk cId="124339599" sldId="445"/>
        </pc:sldMkLst>
      </pc:sldChg>
      <pc:sldChg chg="del">
        <pc:chgData name="Alfred Asterjadhi" userId="39de57b9-85c0-4fd1-aaac-8ca2b6560ad0" providerId="ADAL" clId="{F0A96221-7881-488D-B053-55CA90BA522C}" dt="2020-12-23T05:04:33.933" v="99" actId="2696"/>
        <pc:sldMkLst>
          <pc:docMk/>
          <pc:sldMk cId="855446805" sldId="446"/>
        </pc:sldMkLst>
      </pc:sldChg>
      <pc:sldChg chg="del">
        <pc:chgData name="Alfred Asterjadhi" userId="39de57b9-85c0-4fd1-aaac-8ca2b6560ad0" providerId="ADAL" clId="{F0A96221-7881-488D-B053-55CA90BA522C}" dt="2020-12-23T05:04:35.514" v="100" actId="2696"/>
        <pc:sldMkLst>
          <pc:docMk/>
          <pc:sldMk cId="3133358174" sldId="447"/>
        </pc:sldMkLst>
      </pc:sldChg>
      <pc:sldMasterChg chg="modSp modSldLayout">
        <pc:chgData name="Alfred Asterjadhi" userId="39de57b9-85c0-4fd1-aaac-8ca2b6560ad0" providerId="ADAL" clId="{F0A96221-7881-488D-B053-55CA90BA522C}" dt="2020-12-28T17:22:54.874" v="136" actId="20577"/>
        <pc:sldMasterMkLst>
          <pc:docMk/>
          <pc:sldMasterMk cId="0" sldId="2147483648"/>
        </pc:sldMasterMkLst>
        <pc:spChg chg="mod">
          <ac:chgData name="Alfred Asterjadhi" userId="39de57b9-85c0-4fd1-aaac-8ca2b6560ad0" providerId="ADAL" clId="{F0A96221-7881-488D-B053-55CA90BA522C}" dt="2020-12-28T17:22:54.874" v="136" actId="20577"/>
          <ac:spMkLst>
            <pc:docMk/>
            <pc:sldMasterMk cId="0" sldId="2147483648"/>
            <ac:spMk id="10" creationId="{00000000-0000-0000-0000-000000000000}"/>
          </ac:spMkLst>
        </pc:spChg>
        <pc:spChg chg="mod">
          <ac:chgData name="Alfred Asterjadhi" userId="39de57b9-85c0-4fd1-aaac-8ca2b6560ad0" providerId="ADAL" clId="{F0A96221-7881-488D-B053-55CA90BA522C}" dt="2020-12-28T17:21:50.367" v="120" actId="20577"/>
          <ac:spMkLst>
            <pc:docMk/>
            <pc:sldMasterMk cId="0" sldId="2147483648"/>
            <ac:spMk id="1027" creationId="{00000000-0000-0000-0000-000000000000}"/>
          </ac:spMkLst>
        </pc:spChg>
        <pc:sldLayoutChg chg="modSp">
          <pc:chgData name="Alfred Asterjadhi" userId="39de57b9-85c0-4fd1-aaac-8ca2b6560ad0" providerId="ADAL" clId="{F0A96221-7881-488D-B053-55CA90BA522C}" dt="2020-12-28T17:21:57.455" v="121"/>
          <pc:sldLayoutMkLst>
            <pc:docMk/>
            <pc:sldMasterMk cId="0" sldId="2147483648"/>
            <pc:sldLayoutMk cId="0" sldId="2147483649"/>
          </pc:sldLayoutMkLst>
          <pc:spChg chg="mod">
            <ac:chgData name="Alfred Asterjadhi" userId="39de57b9-85c0-4fd1-aaac-8ca2b6560ad0" providerId="ADAL" clId="{F0A96221-7881-488D-B053-55CA90BA522C}" dt="2020-12-28T17:21:57.455" v="121"/>
            <ac:spMkLst>
              <pc:docMk/>
              <pc:sldMasterMk cId="0" sldId="2147483648"/>
              <pc:sldLayoutMk cId="0" sldId="2147483649"/>
              <ac:spMk id="4" creationId="{00000000-0000-0000-0000-000000000000}"/>
            </ac:spMkLst>
          </pc:spChg>
        </pc:sldLayoutChg>
        <pc:sldLayoutChg chg="modSp">
          <pc:chgData name="Alfred Asterjadhi" userId="39de57b9-85c0-4fd1-aaac-8ca2b6560ad0" providerId="ADAL" clId="{F0A96221-7881-488D-B053-55CA90BA522C}" dt="2020-12-28T17:21:59.843" v="122"/>
          <pc:sldLayoutMkLst>
            <pc:docMk/>
            <pc:sldMasterMk cId="0" sldId="2147483648"/>
            <pc:sldLayoutMk cId="0" sldId="2147483650"/>
          </pc:sldLayoutMkLst>
          <pc:spChg chg="mod">
            <ac:chgData name="Alfred Asterjadhi" userId="39de57b9-85c0-4fd1-aaac-8ca2b6560ad0" providerId="ADAL" clId="{F0A96221-7881-488D-B053-55CA90BA522C}" dt="2020-12-28T17:21:59.843" v="122"/>
            <ac:spMkLst>
              <pc:docMk/>
              <pc:sldMasterMk cId="0" sldId="2147483648"/>
              <pc:sldLayoutMk cId="0" sldId="2147483650"/>
              <ac:spMk id="12" creationId="{00000000-0000-0000-0000-000000000000}"/>
            </ac:spMkLst>
          </pc:spChg>
        </pc:sldLayoutChg>
        <pc:sldLayoutChg chg="modSp">
          <pc:chgData name="Alfred Asterjadhi" userId="39de57b9-85c0-4fd1-aaac-8ca2b6560ad0" providerId="ADAL" clId="{F0A96221-7881-488D-B053-55CA90BA522C}" dt="2020-12-28T17:22:03.160" v="123"/>
          <pc:sldLayoutMkLst>
            <pc:docMk/>
            <pc:sldMasterMk cId="0" sldId="2147483648"/>
            <pc:sldLayoutMk cId="0" sldId="2147483651"/>
          </pc:sldLayoutMkLst>
          <pc:spChg chg="mod">
            <ac:chgData name="Alfred Asterjadhi" userId="39de57b9-85c0-4fd1-aaac-8ca2b6560ad0" providerId="ADAL" clId="{F0A96221-7881-488D-B053-55CA90BA522C}" dt="2020-12-28T17:22:03.160" v="123"/>
            <ac:spMkLst>
              <pc:docMk/>
              <pc:sldMasterMk cId="0" sldId="2147483648"/>
              <pc:sldLayoutMk cId="0" sldId="2147483651"/>
              <ac:spMk id="4" creationId="{00000000-0000-0000-0000-000000000000}"/>
            </ac:spMkLst>
          </pc:spChg>
        </pc:sldLayoutChg>
        <pc:sldLayoutChg chg="modSp">
          <pc:chgData name="Alfred Asterjadhi" userId="39de57b9-85c0-4fd1-aaac-8ca2b6560ad0" providerId="ADAL" clId="{F0A96221-7881-488D-B053-55CA90BA522C}" dt="2020-12-28T17:22:07.411" v="124"/>
          <pc:sldLayoutMkLst>
            <pc:docMk/>
            <pc:sldMasterMk cId="0" sldId="2147483648"/>
            <pc:sldLayoutMk cId="0" sldId="2147483652"/>
          </pc:sldLayoutMkLst>
          <pc:spChg chg="mod">
            <ac:chgData name="Alfred Asterjadhi" userId="39de57b9-85c0-4fd1-aaac-8ca2b6560ad0" providerId="ADAL" clId="{F0A96221-7881-488D-B053-55CA90BA522C}" dt="2020-12-28T17:22:07.411" v="124"/>
            <ac:spMkLst>
              <pc:docMk/>
              <pc:sldMasterMk cId="0" sldId="2147483648"/>
              <pc:sldLayoutMk cId="0" sldId="2147483652"/>
              <ac:spMk id="5" creationId="{00000000-0000-0000-0000-000000000000}"/>
            </ac:spMkLst>
          </pc:spChg>
        </pc:sldLayoutChg>
      </pc:sldMasterChg>
    </pc:docChg>
  </pc:docChgLst>
  <pc:docChgLst>
    <pc:chgData name="Alfred Asterjadhi" userId="39de57b9-85c0-4fd1-aaac-8ca2b6560ad0" providerId="ADAL" clId="{69F70A5C-F45C-4CE0-8E99-593A3325F255}"/>
    <pc:docChg chg="undo custSel addSld delSld modSld modMainMaster">
      <pc:chgData name="Alfred Asterjadhi" userId="39de57b9-85c0-4fd1-aaac-8ca2b6560ad0" providerId="ADAL" clId="{69F70A5C-F45C-4CE0-8E99-593A3325F255}" dt="2021-02-09T16:18:42.917" v="214"/>
      <pc:docMkLst>
        <pc:docMk/>
      </pc:docMkLst>
      <pc:sldChg chg="modSp mod">
        <pc:chgData name="Alfred Asterjadhi" userId="39de57b9-85c0-4fd1-aaac-8ca2b6560ad0" providerId="ADAL" clId="{69F70A5C-F45C-4CE0-8E99-593A3325F255}" dt="2021-02-09T16:18:08.109" v="197" actId="20577"/>
        <pc:sldMkLst>
          <pc:docMk/>
          <pc:sldMk cId="0" sldId="256"/>
        </pc:sldMkLst>
        <pc:spChg chg="mod">
          <ac:chgData name="Alfred Asterjadhi" userId="39de57b9-85c0-4fd1-aaac-8ca2b6560ad0" providerId="ADAL" clId="{69F70A5C-F45C-4CE0-8E99-593A3325F255}" dt="2021-02-09T16:18:08.109" v="197" actId="20577"/>
          <ac:spMkLst>
            <pc:docMk/>
            <pc:sldMk cId="0" sldId="256"/>
            <ac:spMk id="6" creationId="{00000000-0000-0000-0000-000000000000}"/>
          </ac:spMkLst>
        </pc:spChg>
        <pc:spChg chg="mod">
          <ac:chgData name="Alfred Asterjadhi" userId="39de57b9-85c0-4fd1-aaac-8ca2b6560ad0" providerId="ADAL" clId="{69F70A5C-F45C-4CE0-8E99-593A3325F255}" dt="2021-02-09T15:56:15.314" v="34" actId="20577"/>
          <ac:spMkLst>
            <pc:docMk/>
            <pc:sldMk cId="0" sldId="256"/>
            <ac:spMk id="3073" creationId="{00000000-0000-0000-0000-000000000000}"/>
          </ac:spMkLst>
        </pc:spChg>
        <pc:spChg chg="mod">
          <ac:chgData name="Alfred Asterjadhi" userId="39de57b9-85c0-4fd1-aaac-8ca2b6560ad0" providerId="ADAL" clId="{69F70A5C-F45C-4CE0-8E99-593A3325F255}" dt="2021-02-09T15:56:05.557" v="28" actId="20577"/>
          <ac:spMkLst>
            <pc:docMk/>
            <pc:sldMk cId="0" sldId="256"/>
            <ac:spMk id="3074" creationId="{00000000-0000-0000-0000-000000000000}"/>
          </ac:spMkLst>
        </pc:spChg>
      </pc:sldChg>
      <pc:sldChg chg="modSp mod">
        <pc:chgData name="Alfred Asterjadhi" userId="39de57b9-85c0-4fd1-aaac-8ca2b6560ad0" providerId="ADAL" clId="{69F70A5C-F45C-4CE0-8E99-593A3325F255}" dt="2021-02-09T16:18:13.302" v="198"/>
        <pc:sldMkLst>
          <pc:docMk/>
          <pc:sldMk cId="0" sldId="257"/>
        </pc:sldMkLst>
        <pc:spChg chg="mod">
          <ac:chgData name="Alfred Asterjadhi" userId="39de57b9-85c0-4fd1-aaac-8ca2b6560ad0" providerId="ADAL" clId="{69F70A5C-F45C-4CE0-8E99-593A3325F255}" dt="2021-02-09T16:18:13.302" v="198"/>
          <ac:spMkLst>
            <pc:docMk/>
            <pc:sldMk cId="0" sldId="257"/>
            <ac:spMk id="7" creationId="{4565958B-DD30-4EE7-AF20-DC550898176B}"/>
          </ac:spMkLst>
        </pc:spChg>
        <pc:spChg chg="mod">
          <ac:chgData name="Alfred Asterjadhi" userId="39de57b9-85c0-4fd1-aaac-8ca2b6560ad0" providerId="ADAL" clId="{69F70A5C-F45C-4CE0-8E99-593A3325F255}" dt="2021-02-09T15:56:50.698" v="47" actId="20577"/>
          <ac:spMkLst>
            <pc:docMk/>
            <pc:sldMk cId="0" sldId="257"/>
            <ac:spMk id="4098" creationId="{00000000-0000-0000-0000-000000000000}"/>
          </ac:spMkLst>
        </pc:spChg>
      </pc:sldChg>
      <pc:sldChg chg="modSp">
        <pc:chgData name="Alfred Asterjadhi" userId="39de57b9-85c0-4fd1-aaac-8ca2b6560ad0" providerId="ADAL" clId="{69F70A5C-F45C-4CE0-8E99-593A3325F255}" dt="2021-02-09T16:18:15.024" v="199"/>
        <pc:sldMkLst>
          <pc:docMk/>
          <pc:sldMk cId="3254182675" sldId="258"/>
        </pc:sldMkLst>
        <pc:spChg chg="mod">
          <ac:chgData name="Alfred Asterjadhi" userId="39de57b9-85c0-4fd1-aaac-8ca2b6560ad0" providerId="ADAL" clId="{69F70A5C-F45C-4CE0-8E99-593A3325F255}" dt="2021-02-09T16:18:15.024" v="199"/>
          <ac:spMkLst>
            <pc:docMk/>
            <pc:sldMk cId="3254182675" sldId="258"/>
            <ac:spMk id="7" creationId="{4F62ADF5-BC8B-4EF4-B4E8-C355611EECFF}"/>
          </ac:spMkLst>
        </pc:spChg>
      </pc:sldChg>
      <pc:sldChg chg="modSp">
        <pc:chgData name="Alfred Asterjadhi" userId="39de57b9-85c0-4fd1-aaac-8ca2b6560ad0" providerId="ADAL" clId="{69F70A5C-F45C-4CE0-8E99-593A3325F255}" dt="2021-02-09T16:18:17.455" v="200"/>
        <pc:sldMkLst>
          <pc:docMk/>
          <pc:sldMk cId="3136880362" sldId="260"/>
        </pc:sldMkLst>
        <pc:spChg chg="mod">
          <ac:chgData name="Alfred Asterjadhi" userId="39de57b9-85c0-4fd1-aaac-8ca2b6560ad0" providerId="ADAL" clId="{69F70A5C-F45C-4CE0-8E99-593A3325F255}" dt="2021-02-09T16:18:17.455" v="200"/>
          <ac:spMkLst>
            <pc:docMk/>
            <pc:sldMk cId="3136880362" sldId="260"/>
            <ac:spMk id="7" creationId="{733EE7F5-4D25-4915-8021-FD9EE23E2C32}"/>
          </ac:spMkLst>
        </pc:spChg>
      </pc:sldChg>
      <pc:sldChg chg="modSp">
        <pc:chgData name="Alfred Asterjadhi" userId="39de57b9-85c0-4fd1-aaac-8ca2b6560ad0" providerId="ADAL" clId="{69F70A5C-F45C-4CE0-8E99-593A3325F255}" dt="2021-02-09T16:18:20.767" v="202"/>
        <pc:sldMkLst>
          <pc:docMk/>
          <pc:sldMk cId="1676196551" sldId="261"/>
        </pc:sldMkLst>
        <pc:spChg chg="mod">
          <ac:chgData name="Alfred Asterjadhi" userId="39de57b9-85c0-4fd1-aaac-8ca2b6560ad0" providerId="ADAL" clId="{69F70A5C-F45C-4CE0-8E99-593A3325F255}" dt="2021-02-09T16:18:20.767" v="202"/>
          <ac:spMkLst>
            <pc:docMk/>
            <pc:sldMk cId="1676196551" sldId="261"/>
            <ac:spMk id="7" creationId="{0A0F1EBF-63A8-4C75-8DB7-0D8CD44D0896}"/>
          </ac:spMkLst>
        </pc:spChg>
      </pc:sldChg>
      <pc:sldChg chg="modSp">
        <pc:chgData name="Alfred Asterjadhi" userId="39de57b9-85c0-4fd1-aaac-8ca2b6560ad0" providerId="ADAL" clId="{69F70A5C-F45C-4CE0-8E99-593A3325F255}" dt="2021-02-09T16:18:22.388" v="203"/>
        <pc:sldMkLst>
          <pc:docMk/>
          <pc:sldMk cId="2927177891" sldId="263"/>
        </pc:sldMkLst>
        <pc:spChg chg="mod">
          <ac:chgData name="Alfred Asterjadhi" userId="39de57b9-85c0-4fd1-aaac-8ca2b6560ad0" providerId="ADAL" clId="{69F70A5C-F45C-4CE0-8E99-593A3325F255}" dt="2021-02-09T16:18:22.388" v="203"/>
          <ac:spMkLst>
            <pc:docMk/>
            <pc:sldMk cId="2927177891" sldId="263"/>
            <ac:spMk id="9" creationId="{4BB4CFD1-21C6-467E-AB6E-3577A473F86D}"/>
          </ac:spMkLst>
        </pc:spChg>
      </pc:sldChg>
      <pc:sldChg chg="modSp">
        <pc:chgData name="Alfred Asterjadhi" userId="39de57b9-85c0-4fd1-aaac-8ca2b6560ad0" providerId="ADAL" clId="{69F70A5C-F45C-4CE0-8E99-593A3325F255}" dt="2021-02-09T16:18:24.571" v="204"/>
        <pc:sldMkLst>
          <pc:docMk/>
          <pc:sldMk cId="4277600907" sldId="264"/>
        </pc:sldMkLst>
        <pc:spChg chg="mod">
          <ac:chgData name="Alfred Asterjadhi" userId="39de57b9-85c0-4fd1-aaac-8ca2b6560ad0" providerId="ADAL" clId="{69F70A5C-F45C-4CE0-8E99-593A3325F255}" dt="2021-02-09T16:18:24.571" v="204"/>
          <ac:spMkLst>
            <pc:docMk/>
            <pc:sldMk cId="4277600907" sldId="264"/>
            <ac:spMk id="8" creationId="{B2C4C695-AFB3-4956-B721-DB0805BA0685}"/>
          </ac:spMkLst>
        </pc:spChg>
      </pc:sldChg>
      <pc:sldChg chg="modSp">
        <pc:chgData name="Alfred Asterjadhi" userId="39de57b9-85c0-4fd1-aaac-8ca2b6560ad0" providerId="ADAL" clId="{69F70A5C-F45C-4CE0-8E99-593A3325F255}" dt="2021-02-09T16:18:26.334" v="205"/>
        <pc:sldMkLst>
          <pc:docMk/>
          <pc:sldMk cId="2436815634" sldId="265"/>
        </pc:sldMkLst>
        <pc:spChg chg="mod">
          <ac:chgData name="Alfred Asterjadhi" userId="39de57b9-85c0-4fd1-aaac-8ca2b6560ad0" providerId="ADAL" clId="{69F70A5C-F45C-4CE0-8E99-593A3325F255}" dt="2021-02-09T16:18:26.334" v="205"/>
          <ac:spMkLst>
            <pc:docMk/>
            <pc:sldMk cId="2436815634" sldId="265"/>
            <ac:spMk id="9" creationId="{535943CE-0A57-43F4-9844-46B4091CBC16}"/>
          </ac:spMkLst>
        </pc:spChg>
      </pc:sldChg>
      <pc:sldChg chg="modSp">
        <pc:chgData name="Alfred Asterjadhi" userId="39de57b9-85c0-4fd1-aaac-8ca2b6560ad0" providerId="ADAL" clId="{69F70A5C-F45C-4CE0-8E99-593A3325F255}" dt="2021-02-09T16:18:28.048" v="206"/>
        <pc:sldMkLst>
          <pc:docMk/>
          <pc:sldMk cId="2400177835" sldId="266"/>
        </pc:sldMkLst>
        <pc:spChg chg="mod">
          <ac:chgData name="Alfred Asterjadhi" userId="39de57b9-85c0-4fd1-aaac-8ca2b6560ad0" providerId="ADAL" clId="{69F70A5C-F45C-4CE0-8E99-593A3325F255}" dt="2021-02-09T16:18:28.048" v="206"/>
          <ac:spMkLst>
            <pc:docMk/>
            <pc:sldMk cId="2400177835" sldId="266"/>
            <ac:spMk id="8" creationId="{C5505616-1CE2-43B4-878B-31634EEB6CA7}"/>
          </ac:spMkLst>
        </pc:spChg>
      </pc:sldChg>
      <pc:sldChg chg="modSp mod">
        <pc:chgData name="Alfred Asterjadhi" userId="39de57b9-85c0-4fd1-aaac-8ca2b6560ad0" providerId="ADAL" clId="{69F70A5C-F45C-4CE0-8E99-593A3325F255}" dt="2021-02-09T16:18:36.217" v="211"/>
        <pc:sldMkLst>
          <pc:docMk/>
          <pc:sldMk cId="132832093" sldId="267"/>
        </pc:sldMkLst>
        <pc:spChg chg="mod">
          <ac:chgData name="Alfred Asterjadhi" userId="39de57b9-85c0-4fd1-aaac-8ca2b6560ad0" providerId="ADAL" clId="{69F70A5C-F45C-4CE0-8E99-593A3325F255}" dt="2021-02-09T15:58:07.633" v="50" actId="20577"/>
          <ac:spMkLst>
            <pc:docMk/>
            <pc:sldMk cId="132832093" sldId="267"/>
            <ac:spMk id="3" creationId="{00000000-0000-0000-0000-000000000000}"/>
          </ac:spMkLst>
        </pc:spChg>
        <pc:spChg chg="mod">
          <ac:chgData name="Alfred Asterjadhi" userId="39de57b9-85c0-4fd1-aaac-8ca2b6560ad0" providerId="ADAL" clId="{69F70A5C-F45C-4CE0-8E99-593A3325F255}" dt="2021-02-09T16:18:36.217" v="211"/>
          <ac:spMkLst>
            <pc:docMk/>
            <pc:sldMk cId="132832093" sldId="267"/>
            <ac:spMk id="7" creationId="{C00CAC69-BF6D-4936-9CE0-D96F88ACD748}"/>
          </ac:spMkLst>
        </pc:spChg>
      </pc:sldChg>
      <pc:sldChg chg="modSp">
        <pc:chgData name="Alfred Asterjadhi" userId="39de57b9-85c0-4fd1-aaac-8ca2b6560ad0" providerId="ADAL" clId="{69F70A5C-F45C-4CE0-8E99-593A3325F255}" dt="2021-02-09T16:18:29.597" v="207"/>
        <pc:sldMkLst>
          <pc:docMk/>
          <pc:sldMk cId="3387863760" sldId="270"/>
        </pc:sldMkLst>
        <pc:spChg chg="mod">
          <ac:chgData name="Alfred Asterjadhi" userId="39de57b9-85c0-4fd1-aaac-8ca2b6560ad0" providerId="ADAL" clId="{69F70A5C-F45C-4CE0-8E99-593A3325F255}" dt="2021-02-09T16:18:29.597" v="207"/>
          <ac:spMkLst>
            <pc:docMk/>
            <pc:sldMk cId="3387863760" sldId="270"/>
            <ac:spMk id="8" creationId="{B1C9D975-9B89-429E-A2AD-175C2CE0D83A}"/>
          </ac:spMkLst>
        </pc:spChg>
      </pc:sldChg>
      <pc:sldChg chg="delSp modSp mod">
        <pc:chgData name="Alfred Asterjadhi" userId="39de57b9-85c0-4fd1-aaac-8ca2b6560ad0" providerId="ADAL" clId="{69F70A5C-F45C-4CE0-8E99-593A3325F255}" dt="2021-02-09T16:18:38.521" v="212"/>
        <pc:sldMkLst>
          <pc:docMk/>
          <pc:sldMk cId="2243228416" sldId="299"/>
        </pc:sldMkLst>
        <pc:spChg chg="mod">
          <ac:chgData name="Alfred Asterjadhi" userId="39de57b9-85c0-4fd1-aaac-8ca2b6560ad0" providerId="ADAL" clId="{69F70A5C-F45C-4CE0-8E99-593A3325F255}" dt="2021-02-09T16:16:57.329" v="163" actId="14100"/>
          <ac:spMkLst>
            <pc:docMk/>
            <pc:sldMk cId="2243228416" sldId="299"/>
            <ac:spMk id="3" creationId="{3857177C-4F12-41D1-AB93-6925069E5DB9}"/>
          </ac:spMkLst>
        </pc:spChg>
        <pc:spChg chg="mod">
          <ac:chgData name="Alfred Asterjadhi" userId="39de57b9-85c0-4fd1-aaac-8ca2b6560ad0" providerId="ADAL" clId="{69F70A5C-F45C-4CE0-8E99-593A3325F255}" dt="2021-02-09T16:18:38.521" v="212"/>
          <ac:spMkLst>
            <pc:docMk/>
            <pc:sldMk cId="2243228416" sldId="299"/>
            <ac:spMk id="8" creationId="{ADA0A8BA-AA59-4AB6-9BD0-89E3B2E275F5}"/>
          </ac:spMkLst>
        </pc:spChg>
        <pc:spChg chg="mod">
          <ac:chgData name="Alfred Asterjadhi" userId="39de57b9-85c0-4fd1-aaac-8ca2b6560ad0" providerId="ADAL" clId="{69F70A5C-F45C-4CE0-8E99-593A3325F255}" dt="2021-02-09T16:17:18.897" v="174" actId="20577"/>
          <ac:spMkLst>
            <pc:docMk/>
            <pc:sldMk cId="2243228416" sldId="299"/>
            <ac:spMk id="17" creationId="{442A1050-6527-4B2E-A943-E125D6B48B52}"/>
          </ac:spMkLst>
        </pc:spChg>
        <pc:spChg chg="del">
          <ac:chgData name="Alfred Asterjadhi" userId="39de57b9-85c0-4fd1-aaac-8ca2b6560ad0" providerId="ADAL" clId="{69F70A5C-F45C-4CE0-8E99-593A3325F255}" dt="2021-02-09T16:01:51.477" v="64" actId="478"/>
          <ac:spMkLst>
            <pc:docMk/>
            <pc:sldMk cId="2243228416" sldId="299"/>
            <ac:spMk id="18" creationId="{85E9751F-9C9F-433F-B45B-75AD3CEE784B}"/>
          </ac:spMkLst>
        </pc:spChg>
      </pc:sldChg>
      <pc:sldChg chg="modSp">
        <pc:chgData name="Alfred Asterjadhi" userId="39de57b9-85c0-4fd1-aaac-8ca2b6560ad0" providerId="ADAL" clId="{69F70A5C-F45C-4CE0-8E99-593A3325F255}" dt="2021-02-09T16:18:42.917" v="214"/>
        <pc:sldMkLst>
          <pc:docMk/>
          <pc:sldMk cId="1677969607" sldId="323"/>
        </pc:sldMkLst>
        <pc:spChg chg="mod">
          <ac:chgData name="Alfred Asterjadhi" userId="39de57b9-85c0-4fd1-aaac-8ca2b6560ad0" providerId="ADAL" clId="{69F70A5C-F45C-4CE0-8E99-593A3325F255}" dt="2021-02-09T16:18:42.917" v="214"/>
          <ac:spMkLst>
            <pc:docMk/>
            <pc:sldMk cId="1677969607" sldId="323"/>
            <ac:spMk id="7" creationId="{247ADCDE-7164-400D-8B27-4BAED4FE7810}"/>
          </ac:spMkLst>
        </pc:spChg>
      </pc:sldChg>
      <pc:sldChg chg="del">
        <pc:chgData name="Alfred Asterjadhi" userId="39de57b9-85c0-4fd1-aaac-8ca2b6560ad0" providerId="ADAL" clId="{69F70A5C-F45C-4CE0-8E99-593A3325F255}" dt="2021-02-09T16:17:41.031" v="175" actId="47"/>
        <pc:sldMkLst>
          <pc:docMk/>
          <pc:sldMk cId="596865926" sldId="324"/>
        </pc:sldMkLst>
      </pc:sldChg>
      <pc:sldChg chg="del">
        <pc:chgData name="Alfred Asterjadhi" userId="39de57b9-85c0-4fd1-aaac-8ca2b6560ad0" providerId="ADAL" clId="{69F70A5C-F45C-4CE0-8E99-593A3325F255}" dt="2021-02-09T16:17:42.063" v="176" actId="47"/>
        <pc:sldMkLst>
          <pc:docMk/>
          <pc:sldMk cId="3464474659" sldId="325"/>
        </pc:sldMkLst>
      </pc:sldChg>
      <pc:sldChg chg="del">
        <pc:chgData name="Alfred Asterjadhi" userId="39de57b9-85c0-4fd1-aaac-8ca2b6560ad0" providerId="ADAL" clId="{69F70A5C-F45C-4CE0-8E99-593A3325F255}" dt="2021-02-09T16:17:42.918" v="177" actId="47"/>
        <pc:sldMkLst>
          <pc:docMk/>
          <pc:sldMk cId="3263408447" sldId="326"/>
        </pc:sldMkLst>
      </pc:sldChg>
      <pc:sldChg chg="del">
        <pc:chgData name="Alfred Asterjadhi" userId="39de57b9-85c0-4fd1-aaac-8ca2b6560ad0" providerId="ADAL" clId="{69F70A5C-F45C-4CE0-8E99-593A3325F255}" dt="2021-02-09T16:17:43.804" v="178" actId="47"/>
        <pc:sldMkLst>
          <pc:docMk/>
          <pc:sldMk cId="1491866732" sldId="327"/>
        </pc:sldMkLst>
      </pc:sldChg>
      <pc:sldChg chg="modSp">
        <pc:chgData name="Alfred Asterjadhi" userId="39de57b9-85c0-4fd1-aaac-8ca2b6560ad0" providerId="ADAL" clId="{69F70A5C-F45C-4CE0-8E99-593A3325F255}" dt="2021-02-09T16:18:19.086" v="201"/>
        <pc:sldMkLst>
          <pc:docMk/>
          <pc:sldMk cId="1908471061" sldId="328"/>
        </pc:sldMkLst>
        <pc:spChg chg="mod">
          <ac:chgData name="Alfred Asterjadhi" userId="39de57b9-85c0-4fd1-aaac-8ca2b6560ad0" providerId="ADAL" clId="{69F70A5C-F45C-4CE0-8E99-593A3325F255}" dt="2021-02-09T16:18:19.086" v="201"/>
          <ac:spMkLst>
            <pc:docMk/>
            <pc:sldMk cId="1908471061" sldId="328"/>
            <ac:spMk id="6" creationId="{FCA6EDD1-4720-45B9-8B18-08C7AF47C492}"/>
          </ac:spMkLst>
        </pc:spChg>
      </pc:sldChg>
      <pc:sldChg chg="del">
        <pc:chgData name="Alfred Asterjadhi" userId="39de57b9-85c0-4fd1-aaac-8ca2b6560ad0" providerId="ADAL" clId="{69F70A5C-F45C-4CE0-8E99-593A3325F255}" dt="2021-02-09T16:17:44.706" v="179" actId="47"/>
        <pc:sldMkLst>
          <pc:docMk/>
          <pc:sldMk cId="2064304001" sldId="329"/>
        </pc:sldMkLst>
      </pc:sldChg>
      <pc:sldChg chg="modSp">
        <pc:chgData name="Alfred Asterjadhi" userId="39de57b9-85c0-4fd1-aaac-8ca2b6560ad0" providerId="ADAL" clId="{69F70A5C-F45C-4CE0-8E99-593A3325F255}" dt="2021-02-09T16:18:31.231" v="208"/>
        <pc:sldMkLst>
          <pc:docMk/>
          <pc:sldMk cId="15571502" sldId="330"/>
        </pc:sldMkLst>
        <pc:spChg chg="mod">
          <ac:chgData name="Alfred Asterjadhi" userId="39de57b9-85c0-4fd1-aaac-8ca2b6560ad0" providerId="ADAL" clId="{69F70A5C-F45C-4CE0-8E99-593A3325F255}" dt="2021-02-09T16:18:31.231" v="208"/>
          <ac:spMkLst>
            <pc:docMk/>
            <pc:sldMk cId="15571502" sldId="330"/>
            <ac:spMk id="6" creationId="{5C48BDE3-7807-417F-A4F1-5356D38590CA}"/>
          </ac:spMkLst>
        </pc:spChg>
      </pc:sldChg>
      <pc:sldChg chg="modSp">
        <pc:chgData name="Alfred Asterjadhi" userId="39de57b9-85c0-4fd1-aaac-8ca2b6560ad0" providerId="ADAL" clId="{69F70A5C-F45C-4CE0-8E99-593A3325F255}" dt="2021-02-09T16:18:32.767" v="209"/>
        <pc:sldMkLst>
          <pc:docMk/>
          <pc:sldMk cId="3200711991" sldId="331"/>
        </pc:sldMkLst>
        <pc:spChg chg="mod">
          <ac:chgData name="Alfred Asterjadhi" userId="39de57b9-85c0-4fd1-aaac-8ca2b6560ad0" providerId="ADAL" clId="{69F70A5C-F45C-4CE0-8E99-593A3325F255}" dt="2021-02-09T16:18:32.767" v="209"/>
          <ac:spMkLst>
            <pc:docMk/>
            <pc:sldMk cId="3200711991" sldId="331"/>
            <ac:spMk id="6" creationId="{C3BF5992-FFFD-4B64-900D-0590BA3C03CE}"/>
          </ac:spMkLst>
        </pc:spChg>
      </pc:sldChg>
      <pc:sldChg chg="modSp">
        <pc:chgData name="Alfred Asterjadhi" userId="39de57b9-85c0-4fd1-aaac-8ca2b6560ad0" providerId="ADAL" clId="{69F70A5C-F45C-4CE0-8E99-593A3325F255}" dt="2021-02-09T16:18:34.478" v="210"/>
        <pc:sldMkLst>
          <pc:docMk/>
          <pc:sldMk cId="2409609221" sldId="332"/>
        </pc:sldMkLst>
        <pc:spChg chg="mod">
          <ac:chgData name="Alfred Asterjadhi" userId="39de57b9-85c0-4fd1-aaac-8ca2b6560ad0" providerId="ADAL" clId="{69F70A5C-F45C-4CE0-8E99-593A3325F255}" dt="2021-02-09T16:18:34.478" v="210"/>
          <ac:spMkLst>
            <pc:docMk/>
            <pc:sldMk cId="2409609221" sldId="332"/>
            <ac:spMk id="6" creationId="{2B4D6F20-084B-4EE9-AD6D-290838010348}"/>
          </ac:spMkLst>
        </pc:spChg>
      </pc:sldChg>
      <pc:sldChg chg="modSp new">
        <pc:chgData name="Alfred Asterjadhi" userId="39de57b9-85c0-4fd1-aaac-8ca2b6560ad0" providerId="ADAL" clId="{69F70A5C-F45C-4CE0-8E99-593A3325F255}" dt="2021-02-09T16:18:40.272" v="213"/>
        <pc:sldMkLst>
          <pc:docMk/>
          <pc:sldMk cId="2787904785" sldId="333"/>
        </pc:sldMkLst>
        <pc:spChg chg="mod">
          <ac:chgData name="Alfred Asterjadhi" userId="39de57b9-85c0-4fd1-aaac-8ca2b6560ad0" providerId="ADAL" clId="{69F70A5C-F45C-4CE0-8E99-593A3325F255}" dt="2021-02-09T16:18:40.272" v="213"/>
          <ac:spMkLst>
            <pc:docMk/>
            <pc:sldMk cId="2787904785" sldId="333"/>
            <ac:spMk id="6" creationId="{48671B1A-9F14-480B-994B-6EB670BC6E7F}"/>
          </ac:spMkLst>
        </pc:spChg>
      </pc:sldChg>
      <pc:sldMasterChg chg="modSp mod">
        <pc:chgData name="Alfred Asterjadhi" userId="39de57b9-85c0-4fd1-aaac-8ca2b6560ad0" providerId="ADAL" clId="{69F70A5C-F45C-4CE0-8E99-593A3325F255}" dt="2021-02-09T15:55:41.068" v="16" actId="20577"/>
        <pc:sldMasterMkLst>
          <pc:docMk/>
          <pc:sldMasterMk cId="0" sldId="2147483648"/>
        </pc:sldMasterMkLst>
        <pc:spChg chg="mod">
          <ac:chgData name="Alfred Asterjadhi" userId="39de57b9-85c0-4fd1-aaac-8ca2b6560ad0" providerId="ADAL" clId="{69F70A5C-F45C-4CE0-8E99-593A3325F255}" dt="2021-02-09T15:55:41.068" v="16" actId="20577"/>
          <ac:spMkLst>
            <pc:docMk/>
            <pc:sldMasterMk cId="0" sldId="2147483648"/>
            <ac:spMk id="10" creationId="{00000000-0000-0000-0000-000000000000}"/>
          </ac:spMkLst>
        </pc:spChg>
        <pc:spChg chg="mod">
          <ac:chgData name="Alfred Asterjadhi" userId="39de57b9-85c0-4fd1-aaac-8ca2b6560ad0" providerId="ADAL" clId="{69F70A5C-F45C-4CE0-8E99-593A3325F255}" dt="2021-02-09T15:55:30.514" v="9" actId="20577"/>
          <ac:spMkLst>
            <pc:docMk/>
            <pc:sldMasterMk cId="0" sldId="2147483648"/>
            <ac:spMk id="1027" creationId="{00000000-0000-0000-0000-000000000000}"/>
          </ac:spMkLst>
        </pc:spChg>
      </pc:sldMasterChg>
    </pc:docChg>
  </pc:docChgLst>
  <pc:docChgLst>
    <pc:chgData name="Alfred Asterjadhi" userId="39de57b9-85c0-4fd1-aaac-8ca2b6560ad0" providerId="ADAL" clId="{5E32008F-DF31-475C-AA81-71B070C74BE1}"/>
    <pc:docChg chg="modSld modMainMaster">
      <pc:chgData name="Alfred Asterjadhi" userId="39de57b9-85c0-4fd1-aaac-8ca2b6560ad0" providerId="ADAL" clId="{5E32008F-DF31-475C-AA81-71B070C74BE1}" dt="2021-03-15T15:00:23.811" v="27" actId="20577"/>
      <pc:docMkLst>
        <pc:docMk/>
      </pc:docMkLst>
      <pc:sldChg chg="modSp mod">
        <pc:chgData name="Alfred Asterjadhi" userId="39de57b9-85c0-4fd1-aaac-8ca2b6560ad0" providerId="ADAL" clId="{5E32008F-DF31-475C-AA81-71B070C74BE1}" dt="2021-03-15T15:00:02.394" v="25" actId="207"/>
        <pc:sldMkLst>
          <pc:docMk/>
          <pc:sldMk cId="1716082287" sldId="337"/>
        </pc:sldMkLst>
        <pc:spChg chg="mod">
          <ac:chgData name="Alfred Asterjadhi" userId="39de57b9-85c0-4fd1-aaac-8ca2b6560ad0" providerId="ADAL" clId="{5E32008F-DF31-475C-AA81-71B070C74BE1}" dt="2021-03-15T14:59:16.975" v="19" actId="13926"/>
          <ac:spMkLst>
            <pc:docMk/>
            <pc:sldMk cId="1716082287" sldId="337"/>
            <ac:spMk id="2" creationId="{11C5C3A7-526B-4152-8A7F-BC9636A70131}"/>
          </ac:spMkLst>
        </pc:spChg>
        <pc:spChg chg="mod">
          <ac:chgData name="Alfred Asterjadhi" userId="39de57b9-85c0-4fd1-aaac-8ca2b6560ad0" providerId="ADAL" clId="{5E32008F-DF31-475C-AA81-71B070C74BE1}" dt="2021-03-15T15:00:02.394" v="25" actId="207"/>
          <ac:spMkLst>
            <pc:docMk/>
            <pc:sldMk cId="1716082287" sldId="337"/>
            <ac:spMk id="3" creationId="{49A6CCA4-296A-475E-8868-A1006DFAF806}"/>
          </ac:spMkLst>
        </pc:spChg>
      </pc:sldChg>
      <pc:sldMasterChg chg="modSp mod">
        <pc:chgData name="Alfred Asterjadhi" userId="39de57b9-85c0-4fd1-aaac-8ca2b6560ad0" providerId="ADAL" clId="{5E32008F-DF31-475C-AA81-71B070C74BE1}" dt="2021-03-15T15:00:23.811" v="27" actId="20577"/>
        <pc:sldMasterMkLst>
          <pc:docMk/>
          <pc:sldMasterMk cId="0" sldId="2147483648"/>
        </pc:sldMasterMkLst>
        <pc:spChg chg="mod">
          <ac:chgData name="Alfred Asterjadhi" userId="39de57b9-85c0-4fd1-aaac-8ca2b6560ad0" providerId="ADAL" clId="{5E32008F-DF31-475C-AA81-71B070C74BE1}" dt="2021-03-15T15:00:23.811" v="27" actId="20577"/>
          <ac:spMkLst>
            <pc:docMk/>
            <pc:sldMasterMk cId="0" sldId="2147483648"/>
            <ac:spMk id="10" creationId="{00000000-0000-0000-0000-000000000000}"/>
          </ac:spMkLst>
        </pc:spChg>
      </pc:sldMasterChg>
    </pc:docChg>
  </pc:docChgLst>
  <pc:docChgLst>
    <pc:chgData name="Alfred Asterjadhi" userId="39de57b9-85c0-4fd1-aaac-8ca2b6560ad0" providerId="ADAL" clId="{E9045064-67C2-4B1A-BF15-4F22A04C4EC4}"/>
    <pc:docChg chg="undo custSel addSld modSld modMainMaster">
      <pc:chgData name="Alfred Asterjadhi" userId="39de57b9-85c0-4fd1-aaac-8ca2b6560ad0" providerId="ADAL" clId="{E9045064-67C2-4B1A-BF15-4F22A04C4EC4}" dt="2021-01-11T14:40:08.925" v="928" actId="6549"/>
      <pc:docMkLst>
        <pc:docMk/>
      </pc:docMkLst>
      <pc:sldChg chg="delSp modSp">
        <pc:chgData name="Alfred Asterjadhi" userId="39de57b9-85c0-4fd1-aaac-8ca2b6560ad0" providerId="ADAL" clId="{E9045064-67C2-4B1A-BF15-4F22A04C4EC4}" dt="2021-01-11T03:07:39.299" v="4" actId="478"/>
        <pc:sldMkLst>
          <pc:docMk/>
          <pc:sldMk cId="0" sldId="256"/>
        </pc:sldMkLst>
        <pc:spChg chg="del mod">
          <ac:chgData name="Alfred Asterjadhi" userId="39de57b9-85c0-4fd1-aaac-8ca2b6560ad0" providerId="ADAL" clId="{E9045064-67C2-4B1A-BF15-4F22A04C4EC4}" dt="2021-01-11T03:07:39.299" v="4" actId="478"/>
          <ac:spMkLst>
            <pc:docMk/>
            <pc:sldMk cId="0" sldId="256"/>
            <ac:spMk id="2" creationId="{C85BE90B-FA25-477B-BC19-DCC96803C97C}"/>
          </ac:spMkLst>
        </pc:spChg>
      </pc:sldChg>
      <pc:sldChg chg="modSp">
        <pc:chgData name="Alfred Asterjadhi" userId="39de57b9-85c0-4fd1-aaac-8ca2b6560ad0" providerId="ADAL" clId="{E9045064-67C2-4B1A-BF15-4F22A04C4EC4}" dt="2021-01-11T03:37:01.827" v="648"/>
        <pc:sldMkLst>
          <pc:docMk/>
          <pc:sldMk cId="2243228416" sldId="299"/>
        </pc:sldMkLst>
        <pc:spChg chg="mod">
          <ac:chgData name="Alfred Asterjadhi" userId="39de57b9-85c0-4fd1-aaac-8ca2b6560ad0" providerId="ADAL" clId="{E9045064-67C2-4B1A-BF15-4F22A04C4EC4}" dt="2021-01-11T03:36:54.944" v="646"/>
          <ac:spMkLst>
            <pc:docMk/>
            <pc:sldMk cId="2243228416" sldId="299"/>
            <ac:spMk id="3" creationId="{3857177C-4F12-41D1-AB93-6925069E5DB9}"/>
          </ac:spMkLst>
        </pc:spChg>
        <pc:spChg chg="mod">
          <ac:chgData name="Alfred Asterjadhi" userId="39de57b9-85c0-4fd1-aaac-8ca2b6560ad0" providerId="ADAL" clId="{E9045064-67C2-4B1A-BF15-4F22A04C4EC4}" dt="2021-01-11T03:36:58.887" v="647"/>
          <ac:spMkLst>
            <pc:docMk/>
            <pc:sldMk cId="2243228416" sldId="299"/>
            <ac:spMk id="17" creationId="{442A1050-6527-4B2E-A943-E125D6B48B52}"/>
          </ac:spMkLst>
        </pc:spChg>
        <pc:spChg chg="mod">
          <ac:chgData name="Alfred Asterjadhi" userId="39de57b9-85c0-4fd1-aaac-8ca2b6560ad0" providerId="ADAL" clId="{E9045064-67C2-4B1A-BF15-4F22A04C4EC4}" dt="2021-01-11T03:37:01.827" v="648"/>
          <ac:spMkLst>
            <pc:docMk/>
            <pc:sldMk cId="2243228416" sldId="299"/>
            <ac:spMk id="18" creationId="{85E9751F-9C9F-433F-B45B-75AD3CEE784B}"/>
          </ac:spMkLst>
        </pc:spChg>
      </pc:sldChg>
      <pc:sldChg chg="addSp delSp modSp">
        <pc:chgData name="Alfred Asterjadhi" userId="39de57b9-85c0-4fd1-aaac-8ca2b6560ad0" providerId="ADAL" clId="{E9045064-67C2-4B1A-BF15-4F22A04C4EC4}" dt="2021-01-11T14:26:39.947" v="927" actId="6549"/>
        <pc:sldMkLst>
          <pc:docMk/>
          <pc:sldMk cId="596865926" sldId="324"/>
        </pc:sldMkLst>
        <pc:spChg chg="mod">
          <ac:chgData name="Alfred Asterjadhi" userId="39de57b9-85c0-4fd1-aaac-8ca2b6560ad0" providerId="ADAL" clId="{E9045064-67C2-4B1A-BF15-4F22A04C4EC4}" dt="2021-01-11T14:26:39.947" v="927" actId="6549"/>
          <ac:spMkLst>
            <pc:docMk/>
            <pc:sldMk cId="596865926" sldId="324"/>
            <ac:spMk id="3" creationId="{D3245099-458D-4C79-9B1C-5CE8FF5DED80}"/>
          </ac:spMkLst>
        </pc:spChg>
        <pc:graphicFrameChg chg="add del">
          <ac:chgData name="Alfred Asterjadhi" userId="39de57b9-85c0-4fd1-aaac-8ca2b6560ad0" providerId="ADAL" clId="{E9045064-67C2-4B1A-BF15-4F22A04C4EC4}" dt="2021-01-11T03:08:28.279" v="8"/>
          <ac:graphicFrameMkLst>
            <pc:docMk/>
            <pc:sldMk cId="596865926" sldId="324"/>
            <ac:graphicFrameMk id="7" creationId="{0C123EF1-07B1-4A59-98A1-0095176FFE1A}"/>
          </ac:graphicFrameMkLst>
        </pc:graphicFrameChg>
        <pc:graphicFrameChg chg="add del">
          <ac:chgData name="Alfred Asterjadhi" userId="39de57b9-85c0-4fd1-aaac-8ca2b6560ad0" providerId="ADAL" clId="{E9045064-67C2-4B1A-BF15-4F22A04C4EC4}" dt="2021-01-11T14:22:45.671" v="872"/>
          <ac:graphicFrameMkLst>
            <pc:docMk/>
            <pc:sldMk cId="596865926" sldId="324"/>
            <ac:graphicFrameMk id="7" creationId="{8D8E415E-4175-4DBC-B632-195AF40CD87F}"/>
          </ac:graphicFrameMkLst>
        </pc:graphicFrameChg>
        <pc:graphicFrameChg chg="add del">
          <ac:chgData name="Alfred Asterjadhi" userId="39de57b9-85c0-4fd1-aaac-8ca2b6560ad0" providerId="ADAL" clId="{E9045064-67C2-4B1A-BF15-4F22A04C4EC4}" dt="2021-01-11T03:08:32.930" v="10"/>
          <ac:graphicFrameMkLst>
            <pc:docMk/>
            <pc:sldMk cId="596865926" sldId="324"/>
            <ac:graphicFrameMk id="8" creationId="{0E3369E9-32D3-4A3B-A172-FF59646B23B2}"/>
          </ac:graphicFrameMkLst>
        </pc:graphicFrameChg>
        <pc:graphicFrameChg chg="add del">
          <ac:chgData name="Alfred Asterjadhi" userId="39de57b9-85c0-4fd1-aaac-8ca2b6560ad0" providerId="ADAL" clId="{E9045064-67C2-4B1A-BF15-4F22A04C4EC4}" dt="2021-01-11T14:22:51.757" v="874"/>
          <ac:graphicFrameMkLst>
            <pc:docMk/>
            <pc:sldMk cId="596865926" sldId="324"/>
            <ac:graphicFrameMk id="8" creationId="{C030A41F-00D6-45B5-B1C8-EA795FDDBCED}"/>
          </ac:graphicFrameMkLst>
        </pc:graphicFrameChg>
        <pc:graphicFrameChg chg="add del">
          <ac:chgData name="Alfred Asterjadhi" userId="39de57b9-85c0-4fd1-aaac-8ca2b6560ad0" providerId="ADAL" clId="{E9045064-67C2-4B1A-BF15-4F22A04C4EC4}" dt="2021-01-11T03:08:38.319" v="12"/>
          <ac:graphicFrameMkLst>
            <pc:docMk/>
            <pc:sldMk cId="596865926" sldId="324"/>
            <ac:graphicFrameMk id="9" creationId="{46B25884-3AB3-4C2D-BE83-3E1D6862475C}"/>
          </ac:graphicFrameMkLst>
        </pc:graphicFrameChg>
        <pc:graphicFrameChg chg="add del">
          <ac:chgData name="Alfred Asterjadhi" userId="39de57b9-85c0-4fd1-aaac-8ca2b6560ad0" providerId="ADAL" clId="{E9045064-67C2-4B1A-BF15-4F22A04C4EC4}" dt="2021-01-11T03:08:42.704" v="14"/>
          <ac:graphicFrameMkLst>
            <pc:docMk/>
            <pc:sldMk cId="596865926" sldId="324"/>
            <ac:graphicFrameMk id="10" creationId="{58F0A9BE-F8B4-4CF9-A6B7-36AE6D02E168}"/>
          </ac:graphicFrameMkLst>
        </pc:graphicFrameChg>
        <pc:graphicFrameChg chg="add del">
          <ac:chgData name="Alfred Asterjadhi" userId="39de57b9-85c0-4fd1-aaac-8ca2b6560ad0" providerId="ADAL" clId="{E9045064-67C2-4B1A-BF15-4F22A04C4EC4}" dt="2021-01-11T03:08:48.066" v="16"/>
          <ac:graphicFrameMkLst>
            <pc:docMk/>
            <pc:sldMk cId="596865926" sldId="324"/>
            <ac:graphicFrameMk id="11" creationId="{01D75BC6-A68C-4B31-BFFC-4B0790573F59}"/>
          </ac:graphicFrameMkLst>
        </pc:graphicFrameChg>
        <pc:graphicFrameChg chg="add del">
          <ac:chgData name="Alfred Asterjadhi" userId="39de57b9-85c0-4fd1-aaac-8ca2b6560ad0" providerId="ADAL" clId="{E9045064-67C2-4B1A-BF15-4F22A04C4EC4}" dt="2021-01-11T03:08:56.538" v="18"/>
          <ac:graphicFrameMkLst>
            <pc:docMk/>
            <pc:sldMk cId="596865926" sldId="324"/>
            <ac:graphicFrameMk id="12" creationId="{DE2D87A0-31D5-4C4B-912B-38F21B520896}"/>
          </ac:graphicFrameMkLst>
        </pc:graphicFrameChg>
        <pc:graphicFrameChg chg="add del">
          <ac:chgData name="Alfred Asterjadhi" userId="39de57b9-85c0-4fd1-aaac-8ca2b6560ad0" providerId="ADAL" clId="{E9045064-67C2-4B1A-BF15-4F22A04C4EC4}" dt="2021-01-11T03:08:59.084" v="20"/>
          <ac:graphicFrameMkLst>
            <pc:docMk/>
            <pc:sldMk cId="596865926" sldId="324"/>
            <ac:graphicFrameMk id="13" creationId="{720AC5CF-732E-4923-B39D-D8B6A19A249B}"/>
          </ac:graphicFrameMkLst>
        </pc:graphicFrameChg>
        <pc:graphicFrameChg chg="add del">
          <ac:chgData name="Alfred Asterjadhi" userId="39de57b9-85c0-4fd1-aaac-8ca2b6560ad0" providerId="ADAL" clId="{E9045064-67C2-4B1A-BF15-4F22A04C4EC4}" dt="2021-01-11T03:10:20.016" v="25"/>
          <ac:graphicFrameMkLst>
            <pc:docMk/>
            <pc:sldMk cId="596865926" sldId="324"/>
            <ac:graphicFrameMk id="14" creationId="{93680200-8C6C-48C1-A86F-3140683AD143}"/>
          </ac:graphicFrameMkLst>
        </pc:graphicFrameChg>
      </pc:sldChg>
      <pc:sldChg chg="addSp delSp modSp">
        <pc:chgData name="Alfred Asterjadhi" userId="39de57b9-85c0-4fd1-aaac-8ca2b6560ad0" providerId="ADAL" clId="{E9045064-67C2-4B1A-BF15-4F22A04C4EC4}" dt="2021-01-11T14:40:08.925" v="928" actId="6549"/>
        <pc:sldMkLst>
          <pc:docMk/>
          <pc:sldMk cId="3464474659" sldId="325"/>
        </pc:sldMkLst>
        <pc:spChg chg="mod">
          <ac:chgData name="Alfred Asterjadhi" userId="39de57b9-85c0-4fd1-aaac-8ca2b6560ad0" providerId="ADAL" clId="{E9045064-67C2-4B1A-BF15-4F22A04C4EC4}" dt="2021-01-11T14:40:08.925" v="928" actId="6549"/>
          <ac:spMkLst>
            <pc:docMk/>
            <pc:sldMk cId="3464474659" sldId="325"/>
            <ac:spMk id="3" creationId="{49A6CCA4-296A-475E-8868-A1006DFAF806}"/>
          </ac:spMkLst>
        </pc:spChg>
        <pc:spChg chg="add del mod">
          <ac:chgData name="Alfred Asterjadhi" userId="39de57b9-85c0-4fd1-aaac-8ca2b6560ad0" providerId="ADAL" clId="{E9045064-67C2-4B1A-BF15-4F22A04C4EC4}" dt="2021-01-11T03:22:22.818" v="176"/>
          <ac:spMkLst>
            <pc:docMk/>
            <pc:sldMk cId="3464474659" sldId="325"/>
            <ac:spMk id="8" creationId="{04A7CA18-FE2E-4C7C-8C9A-E5D4501CDCDC}"/>
          </ac:spMkLst>
        </pc:spChg>
        <pc:spChg chg="add del mod">
          <ac:chgData name="Alfred Asterjadhi" userId="39de57b9-85c0-4fd1-aaac-8ca2b6560ad0" providerId="ADAL" clId="{E9045064-67C2-4B1A-BF15-4F22A04C4EC4}" dt="2021-01-11T03:22:22.818" v="176"/>
          <ac:spMkLst>
            <pc:docMk/>
            <pc:sldMk cId="3464474659" sldId="325"/>
            <ac:spMk id="9" creationId="{C5297E0F-C51A-49CF-BFB7-ED5E1E98FA1F}"/>
          </ac:spMkLst>
        </pc:spChg>
        <pc:spChg chg="add del mod">
          <ac:chgData name="Alfred Asterjadhi" userId="39de57b9-85c0-4fd1-aaac-8ca2b6560ad0" providerId="ADAL" clId="{E9045064-67C2-4B1A-BF15-4F22A04C4EC4}" dt="2021-01-11T03:22:22.818" v="176"/>
          <ac:spMkLst>
            <pc:docMk/>
            <pc:sldMk cId="3464474659" sldId="325"/>
            <ac:spMk id="10" creationId="{E6EF002D-DE42-4E0B-B4F5-CA7C08F9357A}"/>
          </ac:spMkLst>
        </pc:spChg>
        <pc:spChg chg="add del mod">
          <ac:chgData name="Alfred Asterjadhi" userId="39de57b9-85c0-4fd1-aaac-8ca2b6560ad0" providerId="ADAL" clId="{E9045064-67C2-4B1A-BF15-4F22A04C4EC4}" dt="2021-01-11T03:22:22.818" v="176"/>
          <ac:spMkLst>
            <pc:docMk/>
            <pc:sldMk cId="3464474659" sldId="325"/>
            <ac:spMk id="11" creationId="{0F991D19-5178-45B6-89C1-550E46E294DE}"/>
          </ac:spMkLst>
        </pc:spChg>
        <pc:spChg chg="add del mod">
          <ac:chgData name="Alfred Asterjadhi" userId="39de57b9-85c0-4fd1-aaac-8ca2b6560ad0" providerId="ADAL" clId="{E9045064-67C2-4B1A-BF15-4F22A04C4EC4}" dt="2021-01-11T03:22:22.818" v="176"/>
          <ac:spMkLst>
            <pc:docMk/>
            <pc:sldMk cId="3464474659" sldId="325"/>
            <ac:spMk id="12" creationId="{D4D61B30-6BC9-4FAD-8BA6-A370A8301DA6}"/>
          </ac:spMkLst>
        </pc:spChg>
        <pc:graphicFrameChg chg="add del">
          <ac:chgData name="Alfred Asterjadhi" userId="39de57b9-85c0-4fd1-aaac-8ca2b6560ad0" providerId="ADAL" clId="{E9045064-67C2-4B1A-BF15-4F22A04C4EC4}" dt="2021-01-11T03:17:11.262" v="70"/>
          <ac:graphicFrameMkLst>
            <pc:docMk/>
            <pc:sldMk cId="3464474659" sldId="325"/>
            <ac:graphicFrameMk id="7" creationId="{496D042F-0FAE-4AAB-B055-BBDE3A9D7052}"/>
          </ac:graphicFrameMkLst>
        </pc:graphicFrameChg>
        <pc:graphicFrameChg chg="add del">
          <ac:chgData name="Alfred Asterjadhi" userId="39de57b9-85c0-4fd1-aaac-8ca2b6560ad0" providerId="ADAL" clId="{E9045064-67C2-4B1A-BF15-4F22A04C4EC4}" dt="2021-01-11T03:25:55.614" v="227"/>
          <ac:graphicFrameMkLst>
            <pc:docMk/>
            <pc:sldMk cId="3464474659" sldId="325"/>
            <ac:graphicFrameMk id="13" creationId="{4AD764E3-3B99-4393-8070-A09FAEAE922A}"/>
          </ac:graphicFrameMkLst>
        </pc:graphicFrameChg>
      </pc:sldChg>
      <pc:sldChg chg="modSp">
        <pc:chgData name="Alfred Asterjadhi" userId="39de57b9-85c0-4fd1-aaac-8ca2b6560ad0" providerId="ADAL" clId="{E9045064-67C2-4B1A-BF15-4F22A04C4EC4}" dt="2021-01-11T03:37:19.497" v="651"/>
        <pc:sldMkLst>
          <pc:docMk/>
          <pc:sldMk cId="3263408447" sldId="326"/>
        </pc:sldMkLst>
        <pc:spChg chg="mod">
          <ac:chgData name="Alfred Asterjadhi" userId="39de57b9-85c0-4fd1-aaac-8ca2b6560ad0" providerId="ADAL" clId="{E9045064-67C2-4B1A-BF15-4F22A04C4EC4}" dt="2021-01-11T03:37:19.497" v="651"/>
          <ac:spMkLst>
            <pc:docMk/>
            <pc:sldMk cId="3263408447" sldId="326"/>
            <ac:spMk id="3" creationId="{D3245099-458D-4C79-9B1C-5CE8FF5DED80}"/>
          </ac:spMkLst>
        </pc:spChg>
      </pc:sldChg>
      <pc:sldChg chg="modSp">
        <pc:chgData name="Alfred Asterjadhi" userId="39de57b9-85c0-4fd1-aaac-8ca2b6560ad0" providerId="ADAL" clId="{E9045064-67C2-4B1A-BF15-4F22A04C4EC4}" dt="2021-01-11T03:37:22.235" v="652"/>
        <pc:sldMkLst>
          <pc:docMk/>
          <pc:sldMk cId="1491866732" sldId="327"/>
        </pc:sldMkLst>
        <pc:spChg chg="mod">
          <ac:chgData name="Alfred Asterjadhi" userId="39de57b9-85c0-4fd1-aaac-8ca2b6560ad0" providerId="ADAL" clId="{E9045064-67C2-4B1A-BF15-4F22A04C4EC4}" dt="2021-01-11T03:37:22.235" v="652"/>
          <ac:spMkLst>
            <pc:docMk/>
            <pc:sldMk cId="1491866732" sldId="327"/>
            <ac:spMk id="3" creationId="{49A6CCA4-296A-475E-8868-A1006DFAF806}"/>
          </ac:spMkLst>
        </pc:spChg>
      </pc:sldChg>
      <pc:sldChg chg="modSp">
        <pc:chgData name="Alfred Asterjadhi" userId="39de57b9-85c0-4fd1-aaac-8ca2b6560ad0" providerId="ADAL" clId="{E9045064-67C2-4B1A-BF15-4F22A04C4EC4}" dt="2021-01-11T14:22:10.212" v="869" actId="20577"/>
        <pc:sldMkLst>
          <pc:docMk/>
          <pc:sldMk cId="1908471061" sldId="328"/>
        </pc:sldMkLst>
        <pc:spChg chg="mod">
          <ac:chgData name="Alfred Asterjadhi" userId="39de57b9-85c0-4fd1-aaac-8ca2b6560ad0" providerId="ADAL" clId="{E9045064-67C2-4B1A-BF15-4F22A04C4EC4}" dt="2021-01-11T14:22:10.212" v="869" actId="20577"/>
          <ac:spMkLst>
            <pc:docMk/>
            <pc:sldMk cId="1908471061" sldId="328"/>
            <ac:spMk id="3" creationId="{3EF9BE80-D462-4B64-8448-3B553445EDCF}"/>
          </ac:spMkLst>
        </pc:spChg>
      </pc:sldChg>
      <pc:sldChg chg="modSp">
        <pc:chgData name="Alfred Asterjadhi" userId="39de57b9-85c0-4fd1-aaac-8ca2b6560ad0" providerId="ADAL" clId="{E9045064-67C2-4B1A-BF15-4F22A04C4EC4}" dt="2021-01-11T03:37:25.119" v="653"/>
        <pc:sldMkLst>
          <pc:docMk/>
          <pc:sldMk cId="2064304001" sldId="329"/>
        </pc:sldMkLst>
        <pc:spChg chg="mod">
          <ac:chgData name="Alfred Asterjadhi" userId="39de57b9-85c0-4fd1-aaac-8ca2b6560ad0" providerId="ADAL" clId="{E9045064-67C2-4B1A-BF15-4F22A04C4EC4}" dt="2021-01-11T03:37:25.119" v="653"/>
          <ac:spMkLst>
            <pc:docMk/>
            <pc:sldMk cId="2064304001" sldId="329"/>
            <ac:spMk id="3" creationId="{49A6CCA4-296A-475E-8868-A1006DFAF806}"/>
          </ac:spMkLst>
        </pc:spChg>
      </pc:sldChg>
      <pc:sldChg chg="addSp delSp modSp add">
        <pc:chgData name="Alfred Asterjadhi" userId="39de57b9-85c0-4fd1-aaac-8ca2b6560ad0" providerId="ADAL" clId="{E9045064-67C2-4B1A-BF15-4F22A04C4EC4}" dt="2021-01-11T03:32:33.606" v="500" actId="20577"/>
        <pc:sldMkLst>
          <pc:docMk/>
          <pc:sldMk cId="15571502" sldId="330"/>
        </pc:sldMkLst>
        <pc:spChg chg="mod">
          <ac:chgData name="Alfred Asterjadhi" userId="39de57b9-85c0-4fd1-aaac-8ca2b6560ad0" providerId="ADAL" clId="{E9045064-67C2-4B1A-BF15-4F22A04C4EC4}" dt="2021-01-11T03:32:33.606" v="500" actId="20577"/>
          <ac:spMkLst>
            <pc:docMk/>
            <pc:sldMk cId="15571502" sldId="330"/>
            <ac:spMk id="2" creationId="{8A601CD6-155C-48E2-BBC3-80D57D196B5F}"/>
          </ac:spMkLst>
        </pc:spChg>
        <pc:spChg chg="add del mod">
          <ac:chgData name="Alfred Asterjadhi" userId="39de57b9-85c0-4fd1-aaac-8ca2b6560ad0" providerId="ADAL" clId="{E9045064-67C2-4B1A-BF15-4F22A04C4EC4}" dt="2021-01-11T03:31:47.019" v="499" actId="20577"/>
          <ac:spMkLst>
            <pc:docMk/>
            <pc:sldMk cId="15571502" sldId="330"/>
            <ac:spMk id="3" creationId="{902C7E79-172D-4204-BFDD-F0160AFC7405}"/>
          </ac:spMkLst>
        </pc:spChg>
        <pc:spChg chg="add del">
          <ac:chgData name="Alfred Asterjadhi" userId="39de57b9-85c0-4fd1-aaac-8ca2b6560ad0" providerId="ADAL" clId="{E9045064-67C2-4B1A-BF15-4F22A04C4EC4}" dt="2021-01-11T03:27:50.061" v="247"/>
          <ac:spMkLst>
            <pc:docMk/>
            <pc:sldMk cId="15571502" sldId="330"/>
            <ac:spMk id="7" creationId="{BAE7A2D0-70A1-40F8-B54F-6D93BE0A7078}"/>
          </ac:spMkLst>
        </pc:spChg>
        <pc:spChg chg="add del mod">
          <ac:chgData name="Alfred Asterjadhi" userId="39de57b9-85c0-4fd1-aaac-8ca2b6560ad0" providerId="ADAL" clId="{E9045064-67C2-4B1A-BF15-4F22A04C4EC4}" dt="2021-01-11T03:27:54.228" v="249"/>
          <ac:spMkLst>
            <pc:docMk/>
            <pc:sldMk cId="15571502" sldId="330"/>
            <ac:spMk id="8" creationId="{02FFFD33-F96E-4F5F-B560-137558B20A1F}"/>
          </ac:spMkLst>
        </pc:spChg>
        <pc:spChg chg="add del mod">
          <ac:chgData name="Alfred Asterjadhi" userId="39de57b9-85c0-4fd1-aaac-8ca2b6560ad0" providerId="ADAL" clId="{E9045064-67C2-4B1A-BF15-4F22A04C4EC4}" dt="2021-01-11T03:27:54.228" v="249"/>
          <ac:spMkLst>
            <pc:docMk/>
            <pc:sldMk cId="15571502" sldId="330"/>
            <ac:spMk id="9" creationId="{AE85CF2B-BDDB-4210-B784-E3778B55E400}"/>
          </ac:spMkLst>
        </pc:spChg>
        <pc:spChg chg="add del mod">
          <ac:chgData name="Alfred Asterjadhi" userId="39de57b9-85c0-4fd1-aaac-8ca2b6560ad0" providerId="ADAL" clId="{E9045064-67C2-4B1A-BF15-4F22A04C4EC4}" dt="2021-01-11T03:27:54.228" v="249"/>
          <ac:spMkLst>
            <pc:docMk/>
            <pc:sldMk cId="15571502" sldId="330"/>
            <ac:spMk id="10" creationId="{DD0997EC-0D44-43A6-BB19-8D80C6EE34D1}"/>
          </ac:spMkLst>
        </pc:spChg>
        <pc:spChg chg="add del mod">
          <ac:chgData name="Alfred Asterjadhi" userId="39de57b9-85c0-4fd1-aaac-8ca2b6560ad0" providerId="ADAL" clId="{E9045064-67C2-4B1A-BF15-4F22A04C4EC4}" dt="2021-01-11T03:27:54.228" v="249"/>
          <ac:spMkLst>
            <pc:docMk/>
            <pc:sldMk cId="15571502" sldId="330"/>
            <ac:spMk id="11" creationId="{7AF2E3A4-02FD-4D7F-A215-17C81C888765}"/>
          </ac:spMkLst>
        </pc:spChg>
        <pc:spChg chg="add del mod">
          <ac:chgData name="Alfred Asterjadhi" userId="39de57b9-85c0-4fd1-aaac-8ca2b6560ad0" providerId="ADAL" clId="{E9045064-67C2-4B1A-BF15-4F22A04C4EC4}" dt="2021-01-11T03:27:54.228" v="249"/>
          <ac:spMkLst>
            <pc:docMk/>
            <pc:sldMk cId="15571502" sldId="330"/>
            <ac:spMk id="12" creationId="{1C9FCB39-ACF0-4598-8BB1-54CFC989A291}"/>
          </ac:spMkLst>
        </pc:spChg>
        <pc:spChg chg="add del mod">
          <ac:chgData name="Alfred Asterjadhi" userId="39de57b9-85c0-4fd1-aaac-8ca2b6560ad0" providerId="ADAL" clId="{E9045064-67C2-4B1A-BF15-4F22A04C4EC4}" dt="2021-01-11T03:28:16.033" v="262"/>
          <ac:spMkLst>
            <pc:docMk/>
            <pc:sldMk cId="15571502" sldId="330"/>
            <ac:spMk id="13" creationId="{9ED69389-1710-4765-8D51-B571C1872EA5}"/>
          </ac:spMkLst>
        </pc:spChg>
        <pc:spChg chg="add del mod">
          <ac:chgData name="Alfred Asterjadhi" userId="39de57b9-85c0-4fd1-aaac-8ca2b6560ad0" providerId="ADAL" clId="{E9045064-67C2-4B1A-BF15-4F22A04C4EC4}" dt="2021-01-11T03:28:16.033" v="262"/>
          <ac:spMkLst>
            <pc:docMk/>
            <pc:sldMk cId="15571502" sldId="330"/>
            <ac:spMk id="14" creationId="{6154BBAC-25C9-4C64-8BAF-9C820086BD98}"/>
          </ac:spMkLst>
        </pc:spChg>
        <pc:spChg chg="add del mod">
          <ac:chgData name="Alfred Asterjadhi" userId="39de57b9-85c0-4fd1-aaac-8ca2b6560ad0" providerId="ADAL" clId="{E9045064-67C2-4B1A-BF15-4F22A04C4EC4}" dt="2021-01-11T03:28:16.033" v="262"/>
          <ac:spMkLst>
            <pc:docMk/>
            <pc:sldMk cId="15571502" sldId="330"/>
            <ac:spMk id="15" creationId="{AD82D13B-5478-468A-B07E-4F9DD138E6C0}"/>
          </ac:spMkLst>
        </pc:spChg>
        <pc:spChg chg="add del mod">
          <ac:chgData name="Alfred Asterjadhi" userId="39de57b9-85c0-4fd1-aaac-8ca2b6560ad0" providerId="ADAL" clId="{E9045064-67C2-4B1A-BF15-4F22A04C4EC4}" dt="2021-01-11T03:28:16.033" v="262"/>
          <ac:spMkLst>
            <pc:docMk/>
            <pc:sldMk cId="15571502" sldId="330"/>
            <ac:spMk id="16" creationId="{EC4DF517-5CF0-4DC1-B5A5-8CDCB1E785D4}"/>
          </ac:spMkLst>
        </pc:spChg>
        <pc:spChg chg="add del mod">
          <ac:chgData name="Alfred Asterjadhi" userId="39de57b9-85c0-4fd1-aaac-8ca2b6560ad0" providerId="ADAL" clId="{E9045064-67C2-4B1A-BF15-4F22A04C4EC4}" dt="2021-01-11T03:28:16.033" v="262"/>
          <ac:spMkLst>
            <pc:docMk/>
            <pc:sldMk cId="15571502" sldId="330"/>
            <ac:spMk id="17" creationId="{7AC5A50B-287A-4350-AB98-6881DA71396F}"/>
          </ac:spMkLst>
        </pc:spChg>
        <pc:spChg chg="add del mod">
          <ac:chgData name="Alfred Asterjadhi" userId="39de57b9-85c0-4fd1-aaac-8ca2b6560ad0" providerId="ADAL" clId="{E9045064-67C2-4B1A-BF15-4F22A04C4EC4}" dt="2021-01-11T03:28:18.811" v="263"/>
          <ac:spMkLst>
            <pc:docMk/>
            <pc:sldMk cId="15571502" sldId="330"/>
            <ac:spMk id="18" creationId="{83FD44A9-694B-4074-A012-8D1F5CDF856D}"/>
          </ac:spMkLst>
        </pc:spChg>
        <pc:spChg chg="add del mod">
          <ac:chgData name="Alfred Asterjadhi" userId="39de57b9-85c0-4fd1-aaac-8ca2b6560ad0" providerId="ADAL" clId="{E9045064-67C2-4B1A-BF15-4F22A04C4EC4}" dt="2021-01-11T03:28:18.811" v="263"/>
          <ac:spMkLst>
            <pc:docMk/>
            <pc:sldMk cId="15571502" sldId="330"/>
            <ac:spMk id="19" creationId="{DAB6DEB2-18C1-4CD3-92BE-35D7D9D10424}"/>
          </ac:spMkLst>
        </pc:spChg>
        <pc:spChg chg="add del mod">
          <ac:chgData name="Alfred Asterjadhi" userId="39de57b9-85c0-4fd1-aaac-8ca2b6560ad0" providerId="ADAL" clId="{E9045064-67C2-4B1A-BF15-4F22A04C4EC4}" dt="2021-01-11T03:28:18.811" v="263"/>
          <ac:spMkLst>
            <pc:docMk/>
            <pc:sldMk cId="15571502" sldId="330"/>
            <ac:spMk id="20" creationId="{7040C7D2-8AFB-4697-9DD9-C34DFB75FBB8}"/>
          </ac:spMkLst>
        </pc:spChg>
        <pc:spChg chg="add del mod">
          <ac:chgData name="Alfred Asterjadhi" userId="39de57b9-85c0-4fd1-aaac-8ca2b6560ad0" providerId="ADAL" clId="{E9045064-67C2-4B1A-BF15-4F22A04C4EC4}" dt="2021-01-11T03:28:18.811" v="263"/>
          <ac:spMkLst>
            <pc:docMk/>
            <pc:sldMk cId="15571502" sldId="330"/>
            <ac:spMk id="21" creationId="{303ACD07-0B39-4068-B1FD-3FBE16541D15}"/>
          </ac:spMkLst>
        </pc:spChg>
        <pc:spChg chg="add del mod">
          <ac:chgData name="Alfred Asterjadhi" userId="39de57b9-85c0-4fd1-aaac-8ca2b6560ad0" providerId="ADAL" clId="{E9045064-67C2-4B1A-BF15-4F22A04C4EC4}" dt="2021-01-11T03:28:18.811" v="263"/>
          <ac:spMkLst>
            <pc:docMk/>
            <pc:sldMk cId="15571502" sldId="330"/>
            <ac:spMk id="22" creationId="{BCE2FF43-BF39-42DE-B3C3-50700D4E4815}"/>
          </ac:spMkLst>
        </pc:spChg>
      </pc:sldChg>
      <pc:sldChg chg="addSp delSp modSp add">
        <pc:chgData name="Alfred Asterjadhi" userId="39de57b9-85c0-4fd1-aaac-8ca2b6560ad0" providerId="ADAL" clId="{E9045064-67C2-4B1A-BF15-4F22A04C4EC4}" dt="2021-01-11T03:32:40.647" v="524" actId="20577"/>
        <pc:sldMkLst>
          <pc:docMk/>
          <pc:sldMk cId="3200711991" sldId="331"/>
        </pc:sldMkLst>
        <pc:spChg chg="del">
          <ac:chgData name="Alfred Asterjadhi" userId="39de57b9-85c0-4fd1-aaac-8ca2b6560ad0" providerId="ADAL" clId="{E9045064-67C2-4B1A-BF15-4F22A04C4EC4}" dt="2021-01-11T03:30:00.322" v="476"/>
          <ac:spMkLst>
            <pc:docMk/>
            <pc:sldMk cId="3200711991" sldId="331"/>
            <ac:spMk id="2" creationId="{1DF7BFF8-FCDD-41CF-85AA-9DF95D76B00D}"/>
          </ac:spMkLst>
        </pc:spChg>
        <pc:spChg chg="mod">
          <ac:chgData name="Alfred Asterjadhi" userId="39de57b9-85c0-4fd1-aaac-8ca2b6560ad0" providerId="ADAL" clId="{E9045064-67C2-4B1A-BF15-4F22A04C4EC4}" dt="2021-01-11T03:30:10.773" v="482" actId="15"/>
          <ac:spMkLst>
            <pc:docMk/>
            <pc:sldMk cId="3200711991" sldId="331"/>
            <ac:spMk id="3" creationId="{B7EF8522-FD6C-4D3A-93AF-A726F17B8911}"/>
          </ac:spMkLst>
        </pc:spChg>
        <pc:spChg chg="add del mod">
          <ac:chgData name="Alfred Asterjadhi" userId="39de57b9-85c0-4fd1-aaac-8ca2b6560ad0" providerId="ADAL" clId="{E9045064-67C2-4B1A-BF15-4F22A04C4EC4}" dt="2021-01-11T03:30:00.322" v="476"/>
          <ac:spMkLst>
            <pc:docMk/>
            <pc:sldMk cId="3200711991" sldId="331"/>
            <ac:spMk id="7" creationId="{2F25AA67-5C89-45B5-99BC-CA8A66939D0F}"/>
          </ac:spMkLst>
        </pc:spChg>
        <pc:spChg chg="add del mod">
          <ac:chgData name="Alfred Asterjadhi" userId="39de57b9-85c0-4fd1-aaac-8ca2b6560ad0" providerId="ADAL" clId="{E9045064-67C2-4B1A-BF15-4F22A04C4EC4}" dt="2021-01-11T03:30:00.322" v="476"/>
          <ac:spMkLst>
            <pc:docMk/>
            <pc:sldMk cId="3200711991" sldId="331"/>
            <ac:spMk id="8" creationId="{1901E1AF-CA40-4025-9EEE-91ACDF113D9B}"/>
          </ac:spMkLst>
        </pc:spChg>
        <pc:spChg chg="add del mod">
          <ac:chgData name="Alfred Asterjadhi" userId="39de57b9-85c0-4fd1-aaac-8ca2b6560ad0" providerId="ADAL" clId="{E9045064-67C2-4B1A-BF15-4F22A04C4EC4}" dt="2021-01-11T03:30:00.322" v="476"/>
          <ac:spMkLst>
            <pc:docMk/>
            <pc:sldMk cId="3200711991" sldId="331"/>
            <ac:spMk id="9" creationId="{75C1D3E4-D0D8-4D57-9A5E-B8D1D878FAF3}"/>
          </ac:spMkLst>
        </pc:spChg>
        <pc:spChg chg="add del mod">
          <ac:chgData name="Alfred Asterjadhi" userId="39de57b9-85c0-4fd1-aaac-8ca2b6560ad0" providerId="ADAL" clId="{E9045064-67C2-4B1A-BF15-4F22A04C4EC4}" dt="2021-01-11T03:30:00.322" v="476"/>
          <ac:spMkLst>
            <pc:docMk/>
            <pc:sldMk cId="3200711991" sldId="331"/>
            <ac:spMk id="10" creationId="{5FA053C2-9AA6-43BB-A01F-5BD95DD21568}"/>
          </ac:spMkLst>
        </pc:spChg>
        <pc:spChg chg="add mod">
          <ac:chgData name="Alfred Asterjadhi" userId="39de57b9-85c0-4fd1-aaac-8ca2b6560ad0" providerId="ADAL" clId="{E9045064-67C2-4B1A-BF15-4F22A04C4EC4}" dt="2021-01-11T03:32:40.647" v="524" actId="20577"/>
          <ac:spMkLst>
            <pc:docMk/>
            <pc:sldMk cId="3200711991" sldId="331"/>
            <ac:spMk id="11" creationId="{6FA4C400-C204-4503-AFE8-AE9904ADC428}"/>
          </ac:spMkLst>
        </pc:spChg>
      </pc:sldChg>
      <pc:sldChg chg="addSp delSp modSp add">
        <pc:chgData name="Alfred Asterjadhi" userId="39de57b9-85c0-4fd1-aaac-8ca2b6560ad0" providerId="ADAL" clId="{E9045064-67C2-4B1A-BF15-4F22A04C4EC4}" dt="2021-01-11T03:36:07.413" v="639" actId="403"/>
        <pc:sldMkLst>
          <pc:docMk/>
          <pc:sldMk cId="2409609221" sldId="332"/>
        </pc:sldMkLst>
        <pc:spChg chg="mod">
          <ac:chgData name="Alfred Asterjadhi" userId="39de57b9-85c0-4fd1-aaac-8ca2b6560ad0" providerId="ADAL" clId="{E9045064-67C2-4B1A-BF15-4F22A04C4EC4}" dt="2021-01-11T03:33:07.883" v="561" actId="20577"/>
          <ac:spMkLst>
            <pc:docMk/>
            <pc:sldMk cId="2409609221" sldId="332"/>
            <ac:spMk id="2" creationId="{3A791F08-C969-4AF3-921D-E73BEF1E28D7}"/>
          </ac:spMkLst>
        </pc:spChg>
        <pc:spChg chg="mod">
          <ac:chgData name="Alfred Asterjadhi" userId="39de57b9-85c0-4fd1-aaac-8ca2b6560ad0" providerId="ADAL" clId="{E9045064-67C2-4B1A-BF15-4F22A04C4EC4}" dt="2021-01-11T03:36:07.413" v="639" actId="403"/>
          <ac:spMkLst>
            <pc:docMk/>
            <pc:sldMk cId="2409609221" sldId="332"/>
            <ac:spMk id="3" creationId="{7C9E0B85-0AB1-49A9-AFD9-65F08408602D}"/>
          </ac:spMkLst>
        </pc:spChg>
        <pc:spChg chg="add del mod">
          <ac:chgData name="Alfred Asterjadhi" userId="39de57b9-85c0-4fd1-aaac-8ca2b6560ad0" providerId="ADAL" clId="{E9045064-67C2-4B1A-BF15-4F22A04C4EC4}" dt="2021-01-11T03:33:15.787" v="563"/>
          <ac:spMkLst>
            <pc:docMk/>
            <pc:sldMk cId="2409609221" sldId="332"/>
            <ac:spMk id="7" creationId="{1B9E59E4-59CF-4434-BC41-FE72BD1185E1}"/>
          </ac:spMkLst>
        </pc:spChg>
        <pc:spChg chg="add del mod">
          <ac:chgData name="Alfred Asterjadhi" userId="39de57b9-85c0-4fd1-aaac-8ca2b6560ad0" providerId="ADAL" clId="{E9045064-67C2-4B1A-BF15-4F22A04C4EC4}" dt="2021-01-11T03:33:15.787" v="563"/>
          <ac:spMkLst>
            <pc:docMk/>
            <pc:sldMk cId="2409609221" sldId="332"/>
            <ac:spMk id="8" creationId="{1D749E43-0DB6-4B32-A202-6177A648DB5D}"/>
          </ac:spMkLst>
        </pc:spChg>
        <pc:spChg chg="add del mod">
          <ac:chgData name="Alfred Asterjadhi" userId="39de57b9-85c0-4fd1-aaac-8ca2b6560ad0" providerId="ADAL" clId="{E9045064-67C2-4B1A-BF15-4F22A04C4EC4}" dt="2021-01-11T03:33:15.787" v="563"/>
          <ac:spMkLst>
            <pc:docMk/>
            <pc:sldMk cId="2409609221" sldId="332"/>
            <ac:spMk id="9" creationId="{454AF945-A105-4CAE-A43D-946DF7419C1A}"/>
          </ac:spMkLst>
        </pc:spChg>
        <pc:spChg chg="add del mod">
          <ac:chgData name="Alfred Asterjadhi" userId="39de57b9-85c0-4fd1-aaac-8ca2b6560ad0" providerId="ADAL" clId="{E9045064-67C2-4B1A-BF15-4F22A04C4EC4}" dt="2021-01-11T03:33:15.787" v="563"/>
          <ac:spMkLst>
            <pc:docMk/>
            <pc:sldMk cId="2409609221" sldId="332"/>
            <ac:spMk id="10" creationId="{FCBA8323-5B51-4426-B6C9-FE4736A42450}"/>
          </ac:spMkLst>
        </pc:spChg>
        <pc:spChg chg="add del mod">
          <ac:chgData name="Alfred Asterjadhi" userId="39de57b9-85c0-4fd1-aaac-8ca2b6560ad0" providerId="ADAL" clId="{E9045064-67C2-4B1A-BF15-4F22A04C4EC4}" dt="2021-01-11T03:33:15.787" v="563"/>
          <ac:spMkLst>
            <pc:docMk/>
            <pc:sldMk cId="2409609221" sldId="332"/>
            <ac:spMk id="11" creationId="{54223FD2-9943-40F9-B897-1958643EED61}"/>
          </ac:spMkLst>
        </pc:spChg>
        <pc:spChg chg="add del mod">
          <ac:chgData name="Alfred Asterjadhi" userId="39de57b9-85c0-4fd1-aaac-8ca2b6560ad0" providerId="ADAL" clId="{E9045064-67C2-4B1A-BF15-4F22A04C4EC4}" dt="2021-01-11T03:33:20.861" v="566"/>
          <ac:spMkLst>
            <pc:docMk/>
            <pc:sldMk cId="2409609221" sldId="332"/>
            <ac:spMk id="12" creationId="{B10169DD-4291-4066-A2AE-88D718CF1211}"/>
          </ac:spMkLst>
        </pc:spChg>
        <pc:spChg chg="add del mod">
          <ac:chgData name="Alfred Asterjadhi" userId="39de57b9-85c0-4fd1-aaac-8ca2b6560ad0" providerId="ADAL" clId="{E9045064-67C2-4B1A-BF15-4F22A04C4EC4}" dt="2021-01-11T03:33:20.861" v="566"/>
          <ac:spMkLst>
            <pc:docMk/>
            <pc:sldMk cId="2409609221" sldId="332"/>
            <ac:spMk id="13" creationId="{23964D5E-D461-4C1E-9EA5-9AFAD1787C37}"/>
          </ac:spMkLst>
        </pc:spChg>
        <pc:spChg chg="add del mod">
          <ac:chgData name="Alfred Asterjadhi" userId="39de57b9-85c0-4fd1-aaac-8ca2b6560ad0" providerId="ADAL" clId="{E9045064-67C2-4B1A-BF15-4F22A04C4EC4}" dt="2021-01-11T03:33:20.861" v="566"/>
          <ac:spMkLst>
            <pc:docMk/>
            <pc:sldMk cId="2409609221" sldId="332"/>
            <ac:spMk id="14" creationId="{B8ECCFB4-81FE-4ADD-8144-55AC8BC29F24}"/>
          </ac:spMkLst>
        </pc:spChg>
        <pc:spChg chg="add del mod">
          <ac:chgData name="Alfred Asterjadhi" userId="39de57b9-85c0-4fd1-aaac-8ca2b6560ad0" providerId="ADAL" clId="{E9045064-67C2-4B1A-BF15-4F22A04C4EC4}" dt="2021-01-11T03:33:20.861" v="566"/>
          <ac:spMkLst>
            <pc:docMk/>
            <pc:sldMk cId="2409609221" sldId="332"/>
            <ac:spMk id="15" creationId="{1F59882A-0A55-4EF3-8DA5-F2DD3E936831}"/>
          </ac:spMkLst>
        </pc:spChg>
        <pc:spChg chg="add del mod">
          <ac:chgData name="Alfred Asterjadhi" userId="39de57b9-85c0-4fd1-aaac-8ca2b6560ad0" providerId="ADAL" clId="{E9045064-67C2-4B1A-BF15-4F22A04C4EC4}" dt="2021-01-11T03:33:20.861" v="566"/>
          <ac:spMkLst>
            <pc:docMk/>
            <pc:sldMk cId="2409609221" sldId="332"/>
            <ac:spMk id="16" creationId="{47440CB1-FD82-430A-AA19-A98953CCC317}"/>
          </ac:spMkLst>
        </pc:spChg>
        <pc:spChg chg="add del mod">
          <ac:chgData name="Alfred Asterjadhi" userId="39de57b9-85c0-4fd1-aaac-8ca2b6560ad0" providerId="ADAL" clId="{E9045064-67C2-4B1A-BF15-4F22A04C4EC4}" dt="2021-01-11T03:33:22.981" v="567"/>
          <ac:spMkLst>
            <pc:docMk/>
            <pc:sldMk cId="2409609221" sldId="332"/>
            <ac:spMk id="17" creationId="{A4C06768-AC75-405E-90E1-8091A5E3E81E}"/>
          </ac:spMkLst>
        </pc:spChg>
        <pc:spChg chg="add del mod">
          <ac:chgData name="Alfred Asterjadhi" userId="39de57b9-85c0-4fd1-aaac-8ca2b6560ad0" providerId="ADAL" clId="{E9045064-67C2-4B1A-BF15-4F22A04C4EC4}" dt="2021-01-11T03:33:22.981" v="567"/>
          <ac:spMkLst>
            <pc:docMk/>
            <pc:sldMk cId="2409609221" sldId="332"/>
            <ac:spMk id="18" creationId="{33CE786F-2E42-423B-9ADC-5F2DC047FFFD}"/>
          </ac:spMkLst>
        </pc:spChg>
        <pc:spChg chg="add del mod">
          <ac:chgData name="Alfred Asterjadhi" userId="39de57b9-85c0-4fd1-aaac-8ca2b6560ad0" providerId="ADAL" clId="{E9045064-67C2-4B1A-BF15-4F22A04C4EC4}" dt="2021-01-11T03:33:22.981" v="567"/>
          <ac:spMkLst>
            <pc:docMk/>
            <pc:sldMk cId="2409609221" sldId="332"/>
            <ac:spMk id="19" creationId="{AEC4E88B-D1CA-4DE5-8924-C4D369E6F9ED}"/>
          </ac:spMkLst>
        </pc:spChg>
        <pc:spChg chg="add del mod">
          <ac:chgData name="Alfred Asterjadhi" userId="39de57b9-85c0-4fd1-aaac-8ca2b6560ad0" providerId="ADAL" clId="{E9045064-67C2-4B1A-BF15-4F22A04C4EC4}" dt="2021-01-11T03:33:22.981" v="567"/>
          <ac:spMkLst>
            <pc:docMk/>
            <pc:sldMk cId="2409609221" sldId="332"/>
            <ac:spMk id="20" creationId="{C4E722CA-0B38-4362-A483-2896EC6D4A11}"/>
          </ac:spMkLst>
        </pc:spChg>
        <pc:spChg chg="add del mod">
          <ac:chgData name="Alfred Asterjadhi" userId="39de57b9-85c0-4fd1-aaac-8ca2b6560ad0" providerId="ADAL" clId="{E9045064-67C2-4B1A-BF15-4F22A04C4EC4}" dt="2021-01-11T03:33:22.981" v="567"/>
          <ac:spMkLst>
            <pc:docMk/>
            <pc:sldMk cId="2409609221" sldId="332"/>
            <ac:spMk id="21" creationId="{8FC36903-3959-4183-A229-DC91AC2782F6}"/>
          </ac:spMkLst>
        </pc:spChg>
        <pc:spChg chg="add del mod">
          <ac:chgData name="Alfred Asterjadhi" userId="39de57b9-85c0-4fd1-aaac-8ca2b6560ad0" providerId="ADAL" clId="{E9045064-67C2-4B1A-BF15-4F22A04C4EC4}" dt="2021-01-11T03:33:31.828" v="572"/>
          <ac:spMkLst>
            <pc:docMk/>
            <pc:sldMk cId="2409609221" sldId="332"/>
            <ac:spMk id="22" creationId="{6BA799E2-31D4-4F12-B894-EEC98FC3E364}"/>
          </ac:spMkLst>
        </pc:spChg>
        <pc:spChg chg="add del mod">
          <ac:chgData name="Alfred Asterjadhi" userId="39de57b9-85c0-4fd1-aaac-8ca2b6560ad0" providerId="ADAL" clId="{E9045064-67C2-4B1A-BF15-4F22A04C4EC4}" dt="2021-01-11T03:33:31.828" v="572"/>
          <ac:spMkLst>
            <pc:docMk/>
            <pc:sldMk cId="2409609221" sldId="332"/>
            <ac:spMk id="23" creationId="{02C4C611-BB4F-4717-9DF7-ED0EE41B2A64}"/>
          </ac:spMkLst>
        </pc:spChg>
        <pc:spChg chg="add del mod">
          <ac:chgData name="Alfred Asterjadhi" userId="39de57b9-85c0-4fd1-aaac-8ca2b6560ad0" providerId="ADAL" clId="{E9045064-67C2-4B1A-BF15-4F22A04C4EC4}" dt="2021-01-11T03:33:31.828" v="572"/>
          <ac:spMkLst>
            <pc:docMk/>
            <pc:sldMk cId="2409609221" sldId="332"/>
            <ac:spMk id="24" creationId="{4DCC6467-9774-4C46-8D09-CF27C6C2C7CE}"/>
          </ac:spMkLst>
        </pc:spChg>
        <pc:spChg chg="add del mod">
          <ac:chgData name="Alfred Asterjadhi" userId="39de57b9-85c0-4fd1-aaac-8ca2b6560ad0" providerId="ADAL" clId="{E9045064-67C2-4B1A-BF15-4F22A04C4EC4}" dt="2021-01-11T03:33:31.828" v="572"/>
          <ac:spMkLst>
            <pc:docMk/>
            <pc:sldMk cId="2409609221" sldId="332"/>
            <ac:spMk id="25" creationId="{6FFA2054-3A17-4503-919A-23109FD7811E}"/>
          </ac:spMkLst>
        </pc:spChg>
        <pc:spChg chg="add del mod">
          <ac:chgData name="Alfred Asterjadhi" userId="39de57b9-85c0-4fd1-aaac-8ca2b6560ad0" providerId="ADAL" clId="{E9045064-67C2-4B1A-BF15-4F22A04C4EC4}" dt="2021-01-11T03:33:31.828" v="572"/>
          <ac:spMkLst>
            <pc:docMk/>
            <pc:sldMk cId="2409609221" sldId="332"/>
            <ac:spMk id="26" creationId="{2E47A312-908C-46B5-A66C-042D45978A94}"/>
          </ac:spMkLst>
        </pc:spChg>
        <pc:spChg chg="add del mod">
          <ac:chgData name="Alfred Asterjadhi" userId="39de57b9-85c0-4fd1-aaac-8ca2b6560ad0" providerId="ADAL" clId="{E9045064-67C2-4B1A-BF15-4F22A04C4EC4}" dt="2021-01-11T03:35:49.377" v="632"/>
          <ac:spMkLst>
            <pc:docMk/>
            <pc:sldMk cId="2409609221" sldId="332"/>
            <ac:spMk id="27" creationId="{8CE2C444-1A49-4E9A-9943-3DEA4D500C75}"/>
          </ac:spMkLst>
        </pc:spChg>
        <pc:spChg chg="add del mod">
          <ac:chgData name="Alfred Asterjadhi" userId="39de57b9-85c0-4fd1-aaac-8ca2b6560ad0" providerId="ADAL" clId="{E9045064-67C2-4B1A-BF15-4F22A04C4EC4}" dt="2021-01-11T03:35:49.377" v="632"/>
          <ac:spMkLst>
            <pc:docMk/>
            <pc:sldMk cId="2409609221" sldId="332"/>
            <ac:spMk id="28" creationId="{1AF063F6-B975-4F8A-A782-5F864504717C}"/>
          </ac:spMkLst>
        </pc:spChg>
        <pc:spChg chg="add del mod">
          <ac:chgData name="Alfred Asterjadhi" userId="39de57b9-85c0-4fd1-aaac-8ca2b6560ad0" providerId="ADAL" clId="{E9045064-67C2-4B1A-BF15-4F22A04C4EC4}" dt="2021-01-11T03:35:49.377" v="632"/>
          <ac:spMkLst>
            <pc:docMk/>
            <pc:sldMk cId="2409609221" sldId="332"/>
            <ac:spMk id="29" creationId="{0C1B2AAD-8625-4B7E-A382-12B28473F77F}"/>
          </ac:spMkLst>
        </pc:spChg>
        <pc:spChg chg="add del mod">
          <ac:chgData name="Alfred Asterjadhi" userId="39de57b9-85c0-4fd1-aaac-8ca2b6560ad0" providerId="ADAL" clId="{E9045064-67C2-4B1A-BF15-4F22A04C4EC4}" dt="2021-01-11T03:35:49.377" v="632"/>
          <ac:spMkLst>
            <pc:docMk/>
            <pc:sldMk cId="2409609221" sldId="332"/>
            <ac:spMk id="30" creationId="{5F9C2AE3-84F1-45AD-BF9C-B8C5C92AF0C3}"/>
          </ac:spMkLst>
        </pc:spChg>
        <pc:spChg chg="add del mod">
          <ac:chgData name="Alfred Asterjadhi" userId="39de57b9-85c0-4fd1-aaac-8ca2b6560ad0" providerId="ADAL" clId="{E9045064-67C2-4B1A-BF15-4F22A04C4EC4}" dt="2021-01-11T03:35:49.377" v="632"/>
          <ac:spMkLst>
            <pc:docMk/>
            <pc:sldMk cId="2409609221" sldId="332"/>
            <ac:spMk id="31" creationId="{F9D4BDA4-2364-47C9-BA55-0139F3376AF3}"/>
          </ac:spMkLst>
        </pc:spChg>
      </pc:sldChg>
      <pc:sldMasterChg chg="modSp">
        <pc:chgData name="Alfred Asterjadhi" userId="39de57b9-85c0-4fd1-aaac-8ca2b6560ad0" providerId="ADAL" clId="{E9045064-67C2-4B1A-BF15-4F22A04C4EC4}" dt="2021-01-11T03:07:26.695" v="1" actId="20577"/>
        <pc:sldMasterMkLst>
          <pc:docMk/>
          <pc:sldMasterMk cId="0" sldId="2147483648"/>
        </pc:sldMasterMkLst>
        <pc:spChg chg="mod">
          <ac:chgData name="Alfred Asterjadhi" userId="39de57b9-85c0-4fd1-aaac-8ca2b6560ad0" providerId="ADAL" clId="{E9045064-67C2-4B1A-BF15-4F22A04C4EC4}" dt="2021-01-11T03:07:26.695" v="1" actId="20577"/>
          <ac:spMkLst>
            <pc:docMk/>
            <pc:sldMasterMk cId="0" sldId="2147483648"/>
            <ac:spMk id="10" creationId="{00000000-0000-0000-0000-000000000000}"/>
          </ac:spMkLst>
        </pc:spChg>
      </pc:sldMasterChg>
    </pc:docChg>
  </pc:docChgLst>
  <pc:docChgLst>
    <pc:chgData name="Alfred Asterjadhi" userId="39de57b9-85c0-4fd1-aaac-8ca2b6560ad0" providerId="ADAL" clId="{F11602D0-6CEF-4FD2-BA2B-4D6A45C70ADB}"/>
    <pc:docChg chg="custSel modSld modMainMaster">
      <pc:chgData name="Alfred Asterjadhi" userId="39de57b9-85c0-4fd1-aaac-8ca2b6560ad0" providerId="ADAL" clId="{F11602D0-6CEF-4FD2-BA2B-4D6A45C70ADB}" dt="2021-03-12T18:00:44.773" v="196" actId="6549"/>
      <pc:docMkLst>
        <pc:docMk/>
      </pc:docMkLst>
      <pc:sldChg chg="modSp mod">
        <pc:chgData name="Alfred Asterjadhi" userId="39de57b9-85c0-4fd1-aaac-8ca2b6560ad0" providerId="ADAL" clId="{F11602D0-6CEF-4FD2-BA2B-4D6A45C70ADB}" dt="2021-03-12T18:00:44.773" v="196" actId="6549"/>
        <pc:sldMkLst>
          <pc:docMk/>
          <pc:sldMk cId="1716082287" sldId="337"/>
        </pc:sldMkLst>
        <pc:spChg chg="mod">
          <ac:chgData name="Alfred Asterjadhi" userId="39de57b9-85c0-4fd1-aaac-8ca2b6560ad0" providerId="ADAL" clId="{F11602D0-6CEF-4FD2-BA2B-4D6A45C70ADB}" dt="2021-03-12T18:00:44.773" v="196" actId="6549"/>
          <ac:spMkLst>
            <pc:docMk/>
            <pc:sldMk cId="1716082287" sldId="337"/>
            <ac:spMk id="3" creationId="{49A6CCA4-296A-475E-8868-A1006DFAF806}"/>
          </ac:spMkLst>
        </pc:spChg>
      </pc:sldChg>
      <pc:sldMasterChg chg="modSp mod">
        <pc:chgData name="Alfred Asterjadhi" userId="39de57b9-85c0-4fd1-aaac-8ca2b6560ad0" providerId="ADAL" clId="{F11602D0-6CEF-4FD2-BA2B-4D6A45C70ADB}" dt="2021-03-12T15:54:54.467" v="1" actId="6549"/>
        <pc:sldMasterMkLst>
          <pc:docMk/>
          <pc:sldMasterMk cId="0" sldId="2147483648"/>
        </pc:sldMasterMkLst>
        <pc:spChg chg="mod">
          <ac:chgData name="Alfred Asterjadhi" userId="39de57b9-85c0-4fd1-aaac-8ca2b6560ad0" providerId="ADAL" clId="{F11602D0-6CEF-4FD2-BA2B-4D6A45C70ADB}" dt="2021-03-12T15:54:54.467" v="1" actId="6549"/>
          <ac:spMkLst>
            <pc:docMk/>
            <pc:sldMasterMk cId="0" sldId="2147483648"/>
            <ac:spMk id="10" creationId="{00000000-0000-0000-0000-000000000000}"/>
          </ac:spMkLst>
        </pc:spChg>
      </pc:sldMasterChg>
    </pc:docChg>
  </pc:docChgLst>
  <pc:docChgLst>
    <pc:chgData name="Alfred Asterjadhi" userId="39de57b9-85c0-4fd1-aaac-8ca2b6560ad0" providerId="ADAL" clId="{07698AF8-244F-4587-85F2-C330E4638813}"/>
    <pc:docChg chg="custSel modSld sldOrd modMainMaster">
      <pc:chgData name="Alfred Asterjadhi" userId="39de57b9-85c0-4fd1-aaac-8ca2b6560ad0" providerId="ADAL" clId="{07698AF8-244F-4587-85F2-C330E4638813}" dt="2021-09-20T13:40:59.345" v="325" actId="20577"/>
      <pc:docMkLst>
        <pc:docMk/>
      </pc:docMkLst>
      <pc:sldChg chg="ord">
        <pc:chgData name="Alfred Asterjadhi" userId="39de57b9-85c0-4fd1-aaac-8ca2b6560ad0" providerId="ADAL" clId="{07698AF8-244F-4587-85F2-C330E4638813}" dt="2021-09-20T13:06:25.641" v="81"/>
        <pc:sldMkLst>
          <pc:docMk/>
          <pc:sldMk cId="1677969607" sldId="323"/>
        </pc:sldMkLst>
      </pc:sldChg>
      <pc:sldChg chg="modSp mod">
        <pc:chgData name="Alfred Asterjadhi" userId="39de57b9-85c0-4fd1-aaac-8ca2b6560ad0" providerId="ADAL" clId="{07698AF8-244F-4587-85F2-C330E4638813}" dt="2021-09-16T16:37:29.527" v="40" actId="207"/>
        <pc:sldMkLst>
          <pc:docMk/>
          <pc:sldMk cId="3857707522" sldId="336"/>
        </pc:sldMkLst>
        <pc:spChg chg="mod">
          <ac:chgData name="Alfred Asterjadhi" userId="39de57b9-85c0-4fd1-aaac-8ca2b6560ad0" providerId="ADAL" clId="{07698AF8-244F-4587-85F2-C330E4638813}" dt="2021-09-16T16:37:29.527" v="40" actId="207"/>
          <ac:spMkLst>
            <pc:docMk/>
            <pc:sldMk cId="3857707522" sldId="336"/>
            <ac:spMk id="3" creationId="{5F2B61AD-90EC-4D19-B28B-7FC2B47F9A7B}"/>
          </ac:spMkLst>
        </pc:spChg>
      </pc:sldChg>
      <pc:sldChg chg="modSp mod">
        <pc:chgData name="Alfred Asterjadhi" userId="39de57b9-85c0-4fd1-aaac-8ca2b6560ad0" providerId="ADAL" clId="{07698AF8-244F-4587-85F2-C330E4638813}" dt="2021-09-16T16:37:45.394" v="44" actId="404"/>
        <pc:sldMkLst>
          <pc:docMk/>
          <pc:sldMk cId="758807830" sldId="337"/>
        </pc:sldMkLst>
        <pc:spChg chg="mod">
          <ac:chgData name="Alfred Asterjadhi" userId="39de57b9-85c0-4fd1-aaac-8ca2b6560ad0" providerId="ADAL" clId="{07698AF8-244F-4587-85F2-C330E4638813}" dt="2021-09-16T16:29:20.208" v="39" actId="13926"/>
          <ac:spMkLst>
            <pc:docMk/>
            <pc:sldMk cId="758807830" sldId="337"/>
            <ac:spMk id="2" creationId="{9920397D-90A0-4AC1-A4EF-8F96C4D04887}"/>
          </ac:spMkLst>
        </pc:spChg>
        <pc:spChg chg="mod">
          <ac:chgData name="Alfred Asterjadhi" userId="39de57b9-85c0-4fd1-aaac-8ca2b6560ad0" providerId="ADAL" clId="{07698AF8-244F-4587-85F2-C330E4638813}" dt="2021-09-16T16:37:45.394" v="44" actId="404"/>
          <ac:spMkLst>
            <pc:docMk/>
            <pc:sldMk cId="758807830" sldId="337"/>
            <ac:spMk id="3" creationId="{3E688F76-5448-4A89-90E8-057B393044A9}"/>
          </ac:spMkLst>
        </pc:spChg>
      </pc:sldChg>
      <pc:sldChg chg="modSp mod">
        <pc:chgData name="Alfred Asterjadhi" userId="39de57b9-85c0-4fd1-aaac-8ca2b6560ad0" providerId="ADAL" clId="{07698AF8-244F-4587-85F2-C330E4638813}" dt="2021-09-16T16:29:17.354" v="38" actId="13926"/>
        <pc:sldMkLst>
          <pc:docMk/>
          <pc:sldMk cId="1452931425" sldId="338"/>
        </pc:sldMkLst>
        <pc:spChg chg="mod">
          <ac:chgData name="Alfred Asterjadhi" userId="39de57b9-85c0-4fd1-aaac-8ca2b6560ad0" providerId="ADAL" clId="{07698AF8-244F-4587-85F2-C330E4638813}" dt="2021-09-16T16:29:17.354" v="38" actId="13926"/>
          <ac:spMkLst>
            <pc:docMk/>
            <pc:sldMk cId="1452931425" sldId="338"/>
            <ac:spMk id="2" creationId="{F98B6CBA-CA1B-43DA-854E-008ACE1890FB}"/>
          </ac:spMkLst>
        </pc:spChg>
        <pc:spChg chg="mod">
          <ac:chgData name="Alfred Asterjadhi" userId="39de57b9-85c0-4fd1-aaac-8ca2b6560ad0" providerId="ADAL" clId="{07698AF8-244F-4587-85F2-C330E4638813}" dt="2021-09-16T16:29:12.486" v="37" actId="207"/>
          <ac:spMkLst>
            <pc:docMk/>
            <pc:sldMk cId="1452931425" sldId="338"/>
            <ac:spMk id="3" creationId="{7A07C496-B89B-4C4A-AB05-4B77C714DCC4}"/>
          </ac:spMkLst>
        </pc:spChg>
      </pc:sldChg>
      <pc:sldChg chg="modSp mod">
        <pc:chgData name="Alfred Asterjadhi" userId="39de57b9-85c0-4fd1-aaac-8ca2b6560ad0" providerId="ADAL" clId="{07698AF8-244F-4587-85F2-C330E4638813}" dt="2021-09-20T13:40:27.396" v="323" actId="20577"/>
        <pc:sldMkLst>
          <pc:docMk/>
          <pc:sldMk cId="834949071" sldId="339"/>
        </pc:sldMkLst>
        <pc:spChg chg="mod">
          <ac:chgData name="Alfred Asterjadhi" userId="39de57b9-85c0-4fd1-aaac-8ca2b6560ad0" providerId="ADAL" clId="{07698AF8-244F-4587-85F2-C330E4638813}" dt="2021-09-20T13:39:12.157" v="191" actId="13926"/>
          <ac:spMkLst>
            <pc:docMk/>
            <pc:sldMk cId="834949071" sldId="339"/>
            <ac:spMk id="2" creationId="{322E3CF1-F468-43B7-8674-214F8AB8A73A}"/>
          </ac:spMkLst>
        </pc:spChg>
        <pc:spChg chg="mod">
          <ac:chgData name="Alfred Asterjadhi" userId="39de57b9-85c0-4fd1-aaac-8ca2b6560ad0" providerId="ADAL" clId="{07698AF8-244F-4587-85F2-C330E4638813}" dt="2021-09-20T13:40:27.396" v="323" actId="20577"/>
          <ac:spMkLst>
            <pc:docMk/>
            <pc:sldMk cId="834949071" sldId="339"/>
            <ac:spMk id="3" creationId="{29C5F753-2E2D-47AF-B06F-D5B90B98D693}"/>
          </ac:spMkLst>
        </pc:spChg>
      </pc:sldChg>
      <pc:sldMasterChg chg="modSp mod">
        <pc:chgData name="Alfred Asterjadhi" userId="39de57b9-85c0-4fd1-aaac-8ca2b6560ad0" providerId="ADAL" clId="{07698AF8-244F-4587-85F2-C330E4638813}" dt="2021-09-20T13:40:59.345" v="325" actId="20577"/>
        <pc:sldMasterMkLst>
          <pc:docMk/>
          <pc:sldMasterMk cId="0" sldId="2147483648"/>
        </pc:sldMasterMkLst>
        <pc:spChg chg="mod">
          <ac:chgData name="Alfred Asterjadhi" userId="39de57b9-85c0-4fd1-aaac-8ca2b6560ad0" providerId="ADAL" clId="{07698AF8-244F-4587-85F2-C330E4638813}" dt="2021-09-20T13:40:59.345" v="325" actId="20577"/>
          <ac:spMkLst>
            <pc:docMk/>
            <pc:sldMasterMk cId="0" sldId="2147483648"/>
            <ac:spMk id="10" creationId="{00000000-0000-0000-0000-000000000000}"/>
          </ac:spMkLst>
        </pc:spChg>
      </pc:sldMasterChg>
    </pc:docChg>
  </pc:docChgLst>
  <pc:docChgLst>
    <pc:chgData name="Alfred Asterjadhi" userId="39de57b9-85c0-4fd1-aaac-8ca2b6560ad0" providerId="ADAL" clId="{FFD2CA1A-D627-48AF-904E-0B34A676288B}"/>
    <pc:docChg chg="undo custSel modSld modMainMaster">
      <pc:chgData name="Alfred Asterjadhi" userId="39de57b9-85c0-4fd1-aaac-8ca2b6560ad0" providerId="ADAL" clId="{FFD2CA1A-D627-48AF-904E-0B34A676288B}" dt="2021-03-09T19:26:23.009" v="271" actId="20577"/>
      <pc:docMkLst>
        <pc:docMk/>
      </pc:docMkLst>
      <pc:sldChg chg="modSp mod">
        <pc:chgData name="Alfred Asterjadhi" userId="39de57b9-85c0-4fd1-aaac-8ca2b6560ad0" providerId="ADAL" clId="{FFD2CA1A-D627-48AF-904E-0B34A676288B}" dt="2021-03-09T00:24:14.807" v="8" actId="20577"/>
        <pc:sldMkLst>
          <pc:docMk/>
          <pc:sldMk cId="0" sldId="257"/>
        </pc:sldMkLst>
        <pc:spChg chg="mod">
          <ac:chgData name="Alfred Asterjadhi" userId="39de57b9-85c0-4fd1-aaac-8ca2b6560ad0" providerId="ADAL" clId="{FFD2CA1A-D627-48AF-904E-0B34A676288B}" dt="2021-03-09T00:24:14.807" v="8" actId="20577"/>
          <ac:spMkLst>
            <pc:docMk/>
            <pc:sldMk cId="0" sldId="257"/>
            <ac:spMk id="4098" creationId="{00000000-0000-0000-0000-000000000000}"/>
          </ac:spMkLst>
        </pc:spChg>
      </pc:sldChg>
      <pc:sldChg chg="modSp mod">
        <pc:chgData name="Alfred Asterjadhi" userId="39de57b9-85c0-4fd1-aaac-8ca2b6560ad0" providerId="ADAL" clId="{FFD2CA1A-D627-48AF-904E-0B34A676288B}" dt="2021-03-09T17:53:52.613" v="17" actId="13926"/>
        <pc:sldMkLst>
          <pc:docMk/>
          <pc:sldMk cId="596865926" sldId="324"/>
        </pc:sldMkLst>
        <pc:spChg chg="mod">
          <ac:chgData name="Alfred Asterjadhi" userId="39de57b9-85c0-4fd1-aaac-8ca2b6560ad0" providerId="ADAL" clId="{FFD2CA1A-D627-48AF-904E-0B34A676288B}" dt="2021-03-09T17:53:52.613" v="17" actId="13926"/>
          <ac:spMkLst>
            <pc:docMk/>
            <pc:sldMk cId="596865926" sldId="324"/>
            <ac:spMk id="2" creationId="{6A27F32D-AAB2-4E4E-8703-7DB27C650C46}"/>
          </ac:spMkLst>
        </pc:spChg>
      </pc:sldChg>
      <pc:sldChg chg="modSp mod">
        <pc:chgData name="Alfred Asterjadhi" userId="39de57b9-85c0-4fd1-aaac-8ca2b6560ad0" providerId="ADAL" clId="{FFD2CA1A-D627-48AF-904E-0B34A676288B}" dt="2021-03-09T18:15:21.256" v="144" actId="20577"/>
        <pc:sldMkLst>
          <pc:docMk/>
          <pc:sldMk cId="3464474659" sldId="325"/>
        </pc:sldMkLst>
        <pc:spChg chg="mod">
          <ac:chgData name="Alfred Asterjadhi" userId="39de57b9-85c0-4fd1-aaac-8ca2b6560ad0" providerId="ADAL" clId="{FFD2CA1A-D627-48AF-904E-0B34A676288B}" dt="2021-03-09T17:53:56.293" v="18" actId="13926"/>
          <ac:spMkLst>
            <pc:docMk/>
            <pc:sldMk cId="3464474659" sldId="325"/>
            <ac:spMk id="2" creationId="{11C5C3A7-526B-4152-8A7F-BC9636A70131}"/>
          </ac:spMkLst>
        </pc:spChg>
        <pc:spChg chg="mod">
          <ac:chgData name="Alfred Asterjadhi" userId="39de57b9-85c0-4fd1-aaac-8ca2b6560ad0" providerId="ADAL" clId="{FFD2CA1A-D627-48AF-904E-0B34A676288B}" dt="2021-03-09T18:15:21.256" v="144" actId="20577"/>
          <ac:spMkLst>
            <pc:docMk/>
            <pc:sldMk cId="3464474659" sldId="325"/>
            <ac:spMk id="3" creationId="{49A6CCA4-296A-475E-8868-A1006DFAF806}"/>
          </ac:spMkLst>
        </pc:spChg>
      </pc:sldChg>
      <pc:sldChg chg="modSp mod">
        <pc:chgData name="Alfred Asterjadhi" userId="39de57b9-85c0-4fd1-aaac-8ca2b6560ad0" providerId="ADAL" clId="{FFD2CA1A-D627-48AF-904E-0B34A676288B}" dt="2021-03-09T18:10:48.096" v="111" actId="13926"/>
        <pc:sldMkLst>
          <pc:docMk/>
          <pc:sldMk cId="3248079768" sldId="334"/>
        </pc:sldMkLst>
        <pc:spChg chg="mod">
          <ac:chgData name="Alfred Asterjadhi" userId="39de57b9-85c0-4fd1-aaac-8ca2b6560ad0" providerId="ADAL" clId="{FFD2CA1A-D627-48AF-904E-0B34A676288B}" dt="2021-03-09T18:10:48.096" v="111" actId="13926"/>
          <ac:spMkLst>
            <pc:docMk/>
            <pc:sldMk cId="3248079768" sldId="334"/>
            <ac:spMk id="2" creationId="{6A27F32D-AAB2-4E4E-8703-7DB27C650C46}"/>
          </ac:spMkLst>
        </pc:spChg>
      </pc:sldChg>
      <pc:sldChg chg="addSp delSp modSp mod">
        <pc:chgData name="Alfred Asterjadhi" userId="39de57b9-85c0-4fd1-aaac-8ca2b6560ad0" providerId="ADAL" clId="{FFD2CA1A-D627-48AF-904E-0B34A676288B}" dt="2021-03-09T19:26:23.009" v="271" actId="20577"/>
        <pc:sldMkLst>
          <pc:docMk/>
          <pc:sldMk cId="1008851049" sldId="335"/>
        </pc:sldMkLst>
        <pc:spChg chg="mod">
          <ac:chgData name="Alfred Asterjadhi" userId="39de57b9-85c0-4fd1-aaac-8ca2b6560ad0" providerId="ADAL" clId="{FFD2CA1A-D627-48AF-904E-0B34A676288B}" dt="2021-03-09T18:10:43.817" v="110" actId="13926"/>
          <ac:spMkLst>
            <pc:docMk/>
            <pc:sldMk cId="1008851049" sldId="335"/>
            <ac:spMk id="2" creationId="{11C5C3A7-526B-4152-8A7F-BC9636A70131}"/>
          </ac:spMkLst>
        </pc:spChg>
        <pc:spChg chg="mod">
          <ac:chgData name="Alfred Asterjadhi" userId="39de57b9-85c0-4fd1-aaac-8ca2b6560ad0" providerId="ADAL" clId="{FFD2CA1A-D627-48AF-904E-0B34A676288B}" dt="2021-03-09T19:26:23.009" v="271" actId="20577"/>
          <ac:spMkLst>
            <pc:docMk/>
            <pc:sldMk cId="1008851049" sldId="335"/>
            <ac:spMk id="3" creationId="{49A6CCA4-296A-475E-8868-A1006DFAF806}"/>
          </ac:spMkLst>
        </pc:spChg>
        <pc:graphicFrameChg chg="add del mod">
          <ac:chgData name="Alfred Asterjadhi" userId="39de57b9-85c0-4fd1-aaac-8ca2b6560ad0" providerId="ADAL" clId="{FFD2CA1A-D627-48AF-904E-0B34A676288B}" dt="2021-03-09T18:04:08.132" v="72"/>
          <ac:graphicFrameMkLst>
            <pc:docMk/>
            <pc:sldMk cId="1008851049" sldId="335"/>
            <ac:graphicFrameMk id="7" creationId="{EF4233CA-3E8E-465F-B6C9-2EDD5677E531}"/>
          </ac:graphicFrameMkLst>
        </pc:graphicFrameChg>
        <pc:graphicFrameChg chg="add del mod">
          <ac:chgData name="Alfred Asterjadhi" userId="39de57b9-85c0-4fd1-aaac-8ca2b6560ad0" providerId="ADAL" clId="{FFD2CA1A-D627-48AF-904E-0B34A676288B}" dt="2021-03-09T18:04:12.978" v="74"/>
          <ac:graphicFrameMkLst>
            <pc:docMk/>
            <pc:sldMk cId="1008851049" sldId="335"/>
            <ac:graphicFrameMk id="8" creationId="{1E8FD78E-E6A8-44FA-B096-63F23F22F2A5}"/>
          </ac:graphicFrameMkLst>
        </pc:graphicFrameChg>
        <pc:graphicFrameChg chg="add del mod">
          <ac:chgData name="Alfred Asterjadhi" userId="39de57b9-85c0-4fd1-aaac-8ca2b6560ad0" providerId="ADAL" clId="{FFD2CA1A-D627-48AF-904E-0B34A676288B}" dt="2021-03-09T18:13:17.695" v="113"/>
          <ac:graphicFrameMkLst>
            <pc:docMk/>
            <pc:sldMk cId="1008851049" sldId="335"/>
            <ac:graphicFrameMk id="9" creationId="{0A4ABC72-BB41-45E6-954D-8FBE8997D848}"/>
          </ac:graphicFrameMkLst>
        </pc:graphicFrameChg>
      </pc:sldChg>
      <pc:sldChg chg="modSp mod">
        <pc:chgData name="Alfred Asterjadhi" userId="39de57b9-85c0-4fd1-aaac-8ca2b6560ad0" providerId="ADAL" clId="{FFD2CA1A-D627-48AF-904E-0B34A676288B}" dt="2021-03-09T19:18:40.340" v="216" actId="20577"/>
        <pc:sldMkLst>
          <pc:docMk/>
          <pc:sldMk cId="2631687367" sldId="336"/>
        </pc:sldMkLst>
        <pc:spChg chg="mod">
          <ac:chgData name="Alfred Asterjadhi" userId="39de57b9-85c0-4fd1-aaac-8ca2b6560ad0" providerId="ADAL" clId="{FFD2CA1A-D627-48AF-904E-0B34A676288B}" dt="2021-03-09T17:54:27.669" v="22" actId="13926"/>
          <ac:spMkLst>
            <pc:docMk/>
            <pc:sldMk cId="2631687367" sldId="336"/>
            <ac:spMk id="2" creationId="{11C5C3A7-526B-4152-8A7F-BC9636A70131}"/>
          </ac:spMkLst>
        </pc:spChg>
        <pc:spChg chg="mod">
          <ac:chgData name="Alfred Asterjadhi" userId="39de57b9-85c0-4fd1-aaac-8ca2b6560ad0" providerId="ADAL" clId="{FFD2CA1A-D627-48AF-904E-0B34A676288B}" dt="2021-03-09T19:18:40.340" v="216" actId="20577"/>
          <ac:spMkLst>
            <pc:docMk/>
            <pc:sldMk cId="2631687367" sldId="336"/>
            <ac:spMk id="3" creationId="{49A6CCA4-296A-475E-8868-A1006DFAF806}"/>
          </ac:spMkLst>
        </pc:spChg>
      </pc:sldChg>
      <pc:sldMasterChg chg="modSp mod">
        <pc:chgData name="Alfred Asterjadhi" userId="39de57b9-85c0-4fd1-aaac-8ca2b6560ad0" providerId="ADAL" clId="{FFD2CA1A-D627-48AF-904E-0B34A676288B}" dt="2021-03-08T21:40:23.836" v="1" actId="20577"/>
        <pc:sldMasterMkLst>
          <pc:docMk/>
          <pc:sldMasterMk cId="0" sldId="2147483648"/>
        </pc:sldMasterMkLst>
        <pc:spChg chg="mod">
          <ac:chgData name="Alfred Asterjadhi" userId="39de57b9-85c0-4fd1-aaac-8ca2b6560ad0" providerId="ADAL" clId="{FFD2CA1A-D627-48AF-904E-0B34A676288B}" dt="2021-03-08T21:40:23.836" v="1" actId="20577"/>
          <ac:spMkLst>
            <pc:docMk/>
            <pc:sldMasterMk cId="0" sldId="2147483648"/>
            <ac:spMk id="10" creationId="{00000000-0000-0000-0000-000000000000}"/>
          </ac:spMkLst>
        </pc:spChg>
      </pc:sldMasterChg>
    </pc:docChg>
  </pc:docChgLst>
  <pc:docChgLst>
    <pc:chgData name="Alfred Asterjadhi" userId="39de57b9-85c0-4fd1-aaac-8ca2b6560ad0" providerId="ADAL" clId="{23DE950F-BBA6-4A61-83D6-E4B870F135A1}"/>
    <pc:docChg chg="undo custSel modSld modMainMaster">
      <pc:chgData name="Alfred Asterjadhi" userId="39de57b9-85c0-4fd1-aaac-8ca2b6560ad0" providerId="ADAL" clId="{23DE950F-BBA6-4A61-83D6-E4B870F135A1}" dt="2021-09-13T01:52:34.893" v="606" actId="20577"/>
      <pc:docMkLst>
        <pc:docMk/>
      </pc:docMkLst>
      <pc:sldChg chg="modSp mod">
        <pc:chgData name="Alfred Asterjadhi" userId="39de57b9-85c0-4fd1-aaac-8ca2b6560ad0" providerId="ADAL" clId="{23DE950F-BBA6-4A61-83D6-E4B870F135A1}" dt="2021-09-10T00:30:04.406" v="60" actId="20577"/>
        <pc:sldMkLst>
          <pc:docMk/>
          <pc:sldMk cId="0" sldId="256"/>
        </pc:sldMkLst>
        <pc:spChg chg="mod">
          <ac:chgData name="Alfred Asterjadhi" userId="39de57b9-85c0-4fd1-aaac-8ca2b6560ad0" providerId="ADAL" clId="{23DE950F-BBA6-4A61-83D6-E4B870F135A1}" dt="2021-09-10T00:29:15.636" v="36" actId="20577"/>
          <ac:spMkLst>
            <pc:docMk/>
            <pc:sldMk cId="0" sldId="256"/>
            <ac:spMk id="6" creationId="{00000000-0000-0000-0000-000000000000}"/>
          </ac:spMkLst>
        </pc:spChg>
        <pc:spChg chg="mod">
          <ac:chgData name="Alfred Asterjadhi" userId="39de57b9-85c0-4fd1-aaac-8ca2b6560ad0" providerId="ADAL" clId="{23DE950F-BBA6-4A61-83D6-E4B870F135A1}" dt="2021-09-10T00:30:04.406" v="60" actId="20577"/>
          <ac:spMkLst>
            <pc:docMk/>
            <pc:sldMk cId="0" sldId="256"/>
            <ac:spMk id="3074" creationId="{00000000-0000-0000-0000-000000000000}"/>
          </ac:spMkLst>
        </pc:spChg>
      </pc:sldChg>
      <pc:sldChg chg="modSp mod">
        <pc:chgData name="Alfred Asterjadhi" userId="39de57b9-85c0-4fd1-aaac-8ca2b6560ad0" providerId="ADAL" clId="{23DE950F-BBA6-4A61-83D6-E4B870F135A1}" dt="2021-09-10T00:29:20.888" v="37"/>
        <pc:sldMkLst>
          <pc:docMk/>
          <pc:sldMk cId="0" sldId="257"/>
        </pc:sldMkLst>
        <pc:spChg chg="mod">
          <ac:chgData name="Alfred Asterjadhi" userId="39de57b9-85c0-4fd1-aaac-8ca2b6560ad0" providerId="ADAL" clId="{23DE950F-BBA6-4A61-83D6-E4B870F135A1}" dt="2021-09-10T00:29:20.888" v="37"/>
          <ac:spMkLst>
            <pc:docMk/>
            <pc:sldMk cId="0" sldId="257"/>
            <ac:spMk id="7" creationId="{4565958B-DD30-4EE7-AF20-DC550898176B}"/>
          </ac:spMkLst>
        </pc:spChg>
      </pc:sldChg>
      <pc:sldChg chg="modSp mod">
        <pc:chgData name="Alfred Asterjadhi" userId="39de57b9-85c0-4fd1-aaac-8ca2b6560ad0" providerId="ADAL" clId="{23DE950F-BBA6-4A61-83D6-E4B870F135A1}" dt="2021-09-10T00:29:24.664" v="39"/>
        <pc:sldMkLst>
          <pc:docMk/>
          <pc:sldMk cId="3254182675" sldId="258"/>
        </pc:sldMkLst>
        <pc:spChg chg="mod">
          <ac:chgData name="Alfred Asterjadhi" userId="39de57b9-85c0-4fd1-aaac-8ca2b6560ad0" providerId="ADAL" clId="{23DE950F-BBA6-4A61-83D6-E4B870F135A1}" dt="2021-09-10T00:29:24.664" v="39"/>
          <ac:spMkLst>
            <pc:docMk/>
            <pc:sldMk cId="3254182675" sldId="258"/>
            <ac:spMk id="7" creationId="{4F62ADF5-BC8B-4EF4-B4E8-C355611EECFF}"/>
          </ac:spMkLst>
        </pc:spChg>
      </pc:sldChg>
      <pc:sldChg chg="modSp mod">
        <pc:chgData name="Alfred Asterjadhi" userId="39de57b9-85c0-4fd1-aaac-8ca2b6560ad0" providerId="ADAL" clId="{23DE950F-BBA6-4A61-83D6-E4B870F135A1}" dt="2021-09-10T00:29:26.116" v="40"/>
        <pc:sldMkLst>
          <pc:docMk/>
          <pc:sldMk cId="3136880362" sldId="260"/>
        </pc:sldMkLst>
        <pc:spChg chg="mod">
          <ac:chgData name="Alfred Asterjadhi" userId="39de57b9-85c0-4fd1-aaac-8ca2b6560ad0" providerId="ADAL" clId="{23DE950F-BBA6-4A61-83D6-E4B870F135A1}" dt="2021-09-10T00:29:26.116" v="40"/>
          <ac:spMkLst>
            <pc:docMk/>
            <pc:sldMk cId="3136880362" sldId="260"/>
            <ac:spMk id="7" creationId="{733EE7F5-4D25-4915-8021-FD9EE23E2C32}"/>
          </ac:spMkLst>
        </pc:spChg>
      </pc:sldChg>
      <pc:sldChg chg="modSp mod">
        <pc:chgData name="Alfred Asterjadhi" userId="39de57b9-85c0-4fd1-aaac-8ca2b6560ad0" providerId="ADAL" clId="{23DE950F-BBA6-4A61-83D6-E4B870F135A1}" dt="2021-09-10T00:29:29.687" v="42"/>
        <pc:sldMkLst>
          <pc:docMk/>
          <pc:sldMk cId="1676196551" sldId="261"/>
        </pc:sldMkLst>
        <pc:spChg chg="mod">
          <ac:chgData name="Alfred Asterjadhi" userId="39de57b9-85c0-4fd1-aaac-8ca2b6560ad0" providerId="ADAL" clId="{23DE950F-BBA6-4A61-83D6-E4B870F135A1}" dt="2021-09-10T00:29:29.687" v="42"/>
          <ac:spMkLst>
            <pc:docMk/>
            <pc:sldMk cId="1676196551" sldId="261"/>
            <ac:spMk id="7" creationId="{0A0F1EBF-63A8-4C75-8DB7-0D8CD44D0896}"/>
          </ac:spMkLst>
        </pc:spChg>
      </pc:sldChg>
      <pc:sldChg chg="modSp mod">
        <pc:chgData name="Alfred Asterjadhi" userId="39de57b9-85c0-4fd1-aaac-8ca2b6560ad0" providerId="ADAL" clId="{23DE950F-BBA6-4A61-83D6-E4B870F135A1}" dt="2021-09-10T00:29:31.369" v="43"/>
        <pc:sldMkLst>
          <pc:docMk/>
          <pc:sldMk cId="2927177891" sldId="263"/>
        </pc:sldMkLst>
        <pc:spChg chg="mod">
          <ac:chgData name="Alfred Asterjadhi" userId="39de57b9-85c0-4fd1-aaac-8ca2b6560ad0" providerId="ADAL" clId="{23DE950F-BBA6-4A61-83D6-E4B870F135A1}" dt="2021-09-10T00:29:31.369" v="43"/>
          <ac:spMkLst>
            <pc:docMk/>
            <pc:sldMk cId="2927177891" sldId="263"/>
            <ac:spMk id="9" creationId="{4BB4CFD1-21C6-467E-AB6E-3577A473F86D}"/>
          </ac:spMkLst>
        </pc:spChg>
      </pc:sldChg>
      <pc:sldChg chg="modSp mod">
        <pc:chgData name="Alfred Asterjadhi" userId="39de57b9-85c0-4fd1-aaac-8ca2b6560ad0" providerId="ADAL" clId="{23DE950F-BBA6-4A61-83D6-E4B870F135A1}" dt="2021-09-10T00:29:32.773" v="44"/>
        <pc:sldMkLst>
          <pc:docMk/>
          <pc:sldMk cId="4277600907" sldId="264"/>
        </pc:sldMkLst>
        <pc:spChg chg="mod">
          <ac:chgData name="Alfred Asterjadhi" userId="39de57b9-85c0-4fd1-aaac-8ca2b6560ad0" providerId="ADAL" clId="{23DE950F-BBA6-4A61-83D6-E4B870F135A1}" dt="2021-09-10T00:29:32.773" v="44"/>
          <ac:spMkLst>
            <pc:docMk/>
            <pc:sldMk cId="4277600907" sldId="264"/>
            <ac:spMk id="8" creationId="{B2C4C695-AFB3-4956-B721-DB0805BA0685}"/>
          </ac:spMkLst>
        </pc:spChg>
      </pc:sldChg>
      <pc:sldChg chg="modSp mod">
        <pc:chgData name="Alfred Asterjadhi" userId="39de57b9-85c0-4fd1-aaac-8ca2b6560ad0" providerId="ADAL" clId="{23DE950F-BBA6-4A61-83D6-E4B870F135A1}" dt="2021-09-10T00:29:34.242" v="45"/>
        <pc:sldMkLst>
          <pc:docMk/>
          <pc:sldMk cId="2436815634" sldId="265"/>
        </pc:sldMkLst>
        <pc:spChg chg="mod">
          <ac:chgData name="Alfred Asterjadhi" userId="39de57b9-85c0-4fd1-aaac-8ca2b6560ad0" providerId="ADAL" clId="{23DE950F-BBA6-4A61-83D6-E4B870F135A1}" dt="2021-09-10T00:29:34.242" v="45"/>
          <ac:spMkLst>
            <pc:docMk/>
            <pc:sldMk cId="2436815634" sldId="265"/>
            <ac:spMk id="9" creationId="{535943CE-0A57-43F4-9844-46B4091CBC16}"/>
          </ac:spMkLst>
        </pc:spChg>
      </pc:sldChg>
      <pc:sldChg chg="modSp mod">
        <pc:chgData name="Alfred Asterjadhi" userId="39de57b9-85c0-4fd1-aaac-8ca2b6560ad0" providerId="ADAL" clId="{23DE950F-BBA6-4A61-83D6-E4B870F135A1}" dt="2021-09-10T00:29:36.383" v="46"/>
        <pc:sldMkLst>
          <pc:docMk/>
          <pc:sldMk cId="2400177835" sldId="266"/>
        </pc:sldMkLst>
        <pc:spChg chg="mod">
          <ac:chgData name="Alfred Asterjadhi" userId="39de57b9-85c0-4fd1-aaac-8ca2b6560ad0" providerId="ADAL" clId="{23DE950F-BBA6-4A61-83D6-E4B870F135A1}" dt="2021-09-10T00:29:36.383" v="46"/>
          <ac:spMkLst>
            <pc:docMk/>
            <pc:sldMk cId="2400177835" sldId="266"/>
            <ac:spMk id="8" creationId="{C5505616-1CE2-43B4-878B-31634EEB6CA7}"/>
          </ac:spMkLst>
        </pc:spChg>
      </pc:sldChg>
      <pc:sldChg chg="modSp mod">
        <pc:chgData name="Alfred Asterjadhi" userId="39de57b9-85c0-4fd1-aaac-8ca2b6560ad0" providerId="ADAL" clId="{23DE950F-BBA6-4A61-83D6-E4B870F135A1}" dt="2021-09-10T00:31:02.810" v="73" actId="20577"/>
        <pc:sldMkLst>
          <pc:docMk/>
          <pc:sldMk cId="132832093" sldId="267"/>
        </pc:sldMkLst>
        <pc:spChg chg="mod">
          <ac:chgData name="Alfred Asterjadhi" userId="39de57b9-85c0-4fd1-aaac-8ca2b6560ad0" providerId="ADAL" clId="{23DE950F-BBA6-4A61-83D6-E4B870F135A1}" dt="2021-09-10T00:31:02.810" v="73" actId="20577"/>
          <ac:spMkLst>
            <pc:docMk/>
            <pc:sldMk cId="132832093" sldId="267"/>
            <ac:spMk id="3" creationId="{00000000-0000-0000-0000-000000000000}"/>
          </ac:spMkLst>
        </pc:spChg>
        <pc:spChg chg="mod">
          <ac:chgData name="Alfred Asterjadhi" userId="39de57b9-85c0-4fd1-aaac-8ca2b6560ad0" providerId="ADAL" clId="{23DE950F-BBA6-4A61-83D6-E4B870F135A1}" dt="2021-09-10T00:29:44.351" v="51"/>
          <ac:spMkLst>
            <pc:docMk/>
            <pc:sldMk cId="132832093" sldId="267"/>
            <ac:spMk id="7" creationId="{C00CAC69-BF6D-4936-9CE0-D96F88ACD748}"/>
          </ac:spMkLst>
        </pc:spChg>
      </pc:sldChg>
      <pc:sldChg chg="modSp mod">
        <pc:chgData name="Alfred Asterjadhi" userId="39de57b9-85c0-4fd1-aaac-8ca2b6560ad0" providerId="ADAL" clId="{23DE950F-BBA6-4A61-83D6-E4B870F135A1}" dt="2021-09-10T00:29:37.998" v="47"/>
        <pc:sldMkLst>
          <pc:docMk/>
          <pc:sldMk cId="3387863760" sldId="270"/>
        </pc:sldMkLst>
        <pc:spChg chg="mod">
          <ac:chgData name="Alfred Asterjadhi" userId="39de57b9-85c0-4fd1-aaac-8ca2b6560ad0" providerId="ADAL" clId="{23DE950F-BBA6-4A61-83D6-E4B870F135A1}" dt="2021-09-10T00:29:37.998" v="47"/>
          <ac:spMkLst>
            <pc:docMk/>
            <pc:sldMk cId="3387863760" sldId="270"/>
            <ac:spMk id="8" creationId="{B1C9D975-9B89-429E-A2AD-175C2CE0D83A}"/>
          </ac:spMkLst>
        </pc:spChg>
      </pc:sldChg>
      <pc:sldChg chg="modSp mod">
        <pc:chgData name="Alfred Asterjadhi" userId="39de57b9-85c0-4fd1-aaac-8ca2b6560ad0" providerId="ADAL" clId="{23DE950F-BBA6-4A61-83D6-E4B870F135A1}" dt="2021-09-10T00:29:45.782" v="52"/>
        <pc:sldMkLst>
          <pc:docMk/>
          <pc:sldMk cId="2243228416" sldId="299"/>
        </pc:sldMkLst>
        <pc:spChg chg="mod">
          <ac:chgData name="Alfred Asterjadhi" userId="39de57b9-85c0-4fd1-aaac-8ca2b6560ad0" providerId="ADAL" clId="{23DE950F-BBA6-4A61-83D6-E4B870F135A1}" dt="2021-09-10T00:29:45.782" v="52"/>
          <ac:spMkLst>
            <pc:docMk/>
            <pc:sldMk cId="2243228416" sldId="299"/>
            <ac:spMk id="8" creationId="{ADA0A8BA-AA59-4AB6-9BD0-89E3B2E275F5}"/>
          </ac:spMkLst>
        </pc:spChg>
      </pc:sldChg>
      <pc:sldChg chg="modSp mod">
        <pc:chgData name="Alfred Asterjadhi" userId="39de57b9-85c0-4fd1-aaac-8ca2b6560ad0" providerId="ADAL" clId="{23DE950F-BBA6-4A61-83D6-E4B870F135A1}" dt="2021-09-10T00:29:56.795" v="59"/>
        <pc:sldMkLst>
          <pc:docMk/>
          <pc:sldMk cId="1677969607" sldId="323"/>
        </pc:sldMkLst>
        <pc:spChg chg="mod">
          <ac:chgData name="Alfred Asterjadhi" userId="39de57b9-85c0-4fd1-aaac-8ca2b6560ad0" providerId="ADAL" clId="{23DE950F-BBA6-4A61-83D6-E4B870F135A1}" dt="2021-09-10T00:29:56.795" v="59"/>
          <ac:spMkLst>
            <pc:docMk/>
            <pc:sldMk cId="1677969607" sldId="323"/>
            <ac:spMk id="7" creationId="{247ADCDE-7164-400D-8B27-4BAED4FE7810}"/>
          </ac:spMkLst>
        </pc:spChg>
      </pc:sldChg>
      <pc:sldChg chg="modSp mod">
        <pc:chgData name="Alfred Asterjadhi" userId="39de57b9-85c0-4fd1-aaac-8ca2b6560ad0" providerId="ADAL" clId="{23DE950F-BBA6-4A61-83D6-E4B870F135A1}" dt="2021-09-10T00:29:27.777" v="41"/>
        <pc:sldMkLst>
          <pc:docMk/>
          <pc:sldMk cId="1908471061" sldId="328"/>
        </pc:sldMkLst>
        <pc:spChg chg="mod">
          <ac:chgData name="Alfred Asterjadhi" userId="39de57b9-85c0-4fd1-aaac-8ca2b6560ad0" providerId="ADAL" clId="{23DE950F-BBA6-4A61-83D6-E4B870F135A1}" dt="2021-09-10T00:29:27.777" v="41"/>
          <ac:spMkLst>
            <pc:docMk/>
            <pc:sldMk cId="1908471061" sldId="328"/>
            <ac:spMk id="6" creationId="{FCA6EDD1-4720-45B9-8B18-08C7AF47C492}"/>
          </ac:spMkLst>
        </pc:spChg>
      </pc:sldChg>
      <pc:sldChg chg="modSp mod">
        <pc:chgData name="Alfred Asterjadhi" userId="39de57b9-85c0-4fd1-aaac-8ca2b6560ad0" providerId="ADAL" clId="{23DE950F-BBA6-4A61-83D6-E4B870F135A1}" dt="2021-09-10T00:29:39.654" v="48"/>
        <pc:sldMkLst>
          <pc:docMk/>
          <pc:sldMk cId="15571502" sldId="330"/>
        </pc:sldMkLst>
        <pc:spChg chg="mod">
          <ac:chgData name="Alfred Asterjadhi" userId="39de57b9-85c0-4fd1-aaac-8ca2b6560ad0" providerId="ADAL" clId="{23DE950F-BBA6-4A61-83D6-E4B870F135A1}" dt="2021-09-10T00:29:39.654" v="48"/>
          <ac:spMkLst>
            <pc:docMk/>
            <pc:sldMk cId="15571502" sldId="330"/>
            <ac:spMk id="6" creationId="{5C48BDE3-7807-417F-A4F1-5356D38590CA}"/>
          </ac:spMkLst>
        </pc:spChg>
      </pc:sldChg>
      <pc:sldChg chg="modSp mod">
        <pc:chgData name="Alfred Asterjadhi" userId="39de57b9-85c0-4fd1-aaac-8ca2b6560ad0" providerId="ADAL" clId="{23DE950F-BBA6-4A61-83D6-E4B870F135A1}" dt="2021-09-10T00:29:41.270" v="49"/>
        <pc:sldMkLst>
          <pc:docMk/>
          <pc:sldMk cId="3200711991" sldId="331"/>
        </pc:sldMkLst>
        <pc:spChg chg="mod">
          <ac:chgData name="Alfred Asterjadhi" userId="39de57b9-85c0-4fd1-aaac-8ca2b6560ad0" providerId="ADAL" clId="{23DE950F-BBA6-4A61-83D6-E4B870F135A1}" dt="2021-09-10T00:29:41.270" v="49"/>
          <ac:spMkLst>
            <pc:docMk/>
            <pc:sldMk cId="3200711991" sldId="331"/>
            <ac:spMk id="6" creationId="{C3BF5992-FFFD-4B64-900D-0590BA3C03CE}"/>
          </ac:spMkLst>
        </pc:spChg>
      </pc:sldChg>
      <pc:sldChg chg="modSp mod">
        <pc:chgData name="Alfred Asterjadhi" userId="39de57b9-85c0-4fd1-aaac-8ca2b6560ad0" providerId="ADAL" clId="{23DE950F-BBA6-4A61-83D6-E4B870F135A1}" dt="2021-09-10T00:29:42.786" v="50"/>
        <pc:sldMkLst>
          <pc:docMk/>
          <pc:sldMk cId="2409609221" sldId="332"/>
        </pc:sldMkLst>
        <pc:spChg chg="mod">
          <ac:chgData name="Alfred Asterjadhi" userId="39de57b9-85c0-4fd1-aaac-8ca2b6560ad0" providerId="ADAL" clId="{23DE950F-BBA6-4A61-83D6-E4B870F135A1}" dt="2021-09-10T00:29:42.786" v="50"/>
          <ac:spMkLst>
            <pc:docMk/>
            <pc:sldMk cId="2409609221" sldId="332"/>
            <ac:spMk id="6" creationId="{2B4D6F20-084B-4EE9-AD6D-290838010348}"/>
          </ac:spMkLst>
        </pc:spChg>
      </pc:sldChg>
      <pc:sldChg chg="modSp mod">
        <pc:chgData name="Alfred Asterjadhi" userId="39de57b9-85c0-4fd1-aaac-8ca2b6560ad0" providerId="ADAL" clId="{23DE950F-BBA6-4A61-83D6-E4B870F135A1}" dt="2021-09-10T00:30:16.337" v="69" actId="20577"/>
        <pc:sldMkLst>
          <pc:docMk/>
          <pc:sldMk cId="3843208451" sldId="333"/>
        </pc:sldMkLst>
        <pc:spChg chg="mod">
          <ac:chgData name="Alfred Asterjadhi" userId="39de57b9-85c0-4fd1-aaac-8ca2b6560ad0" providerId="ADAL" clId="{23DE950F-BBA6-4A61-83D6-E4B870F135A1}" dt="2021-09-10T00:30:16.337" v="69" actId="20577"/>
          <ac:spMkLst>
            <pc:docMk/>
            <pc:sldMk cId="3843208451" sldId="333"/>
            <ac:spMk id="2" creationId="{1790C6A9-20C4-440F-BC51-97DC4C9B7E71}"/>
          </ac:spMkLst>
        </pc:spChg>
        <pc:spChg chg="mod">
          <ac:chgData name="Alfred Asterjadhi" userId="39de57b9-85c0-4fd1-aaac-8ca2b6560ad0" providerId="ADAL" clId="{23DE950F-BBA6-4A61-83D6-E4B870F135A1}" dt="2021-09-10T00:29:23.047" v="38"/>
          <ac:spMkLst>
            <pc:docMk/>
            <pc:sldMk cId="3843208451" sldId="333"/>
            <ac:spMk id="6" creationId="{A8221584-6364-48AC-B1C3-833137C81726}"/>
          </ac:spMkLst>
        </pc:spChg>
      </pc:sldChg>
      <pc:sldChg chg="addSp delSp modSp mod">
        <pc:chgData name="Alfred Asterjadhi" userId="39de57b9-85c0-4fd1-aaac-8ca2b6560ad0" providerId="ADAL" clId="{23DE950F-BBA6-4A61-83D6-E4B870F135A1}" dt="2021-09-10T00:52:04.139" v="310" actId="20577"/>
        <pc:sldMkLst>
          <pc:docMk/>
          <pc:sldMk cId="1706072776" sldId="334"/>
        </pc:sldMkLst>
        <pc:spChg chg="mod">
          <ac:chgData name="Alfred Asterjadhi" userId="39de57b9-85c0-4fd1-aaac-8ca2b6560ad0" providerId="ADAL" clId="{23DE950F-BBA6-4A61-83D6-E4B870F135A1}" dt="2021-09-10T00:51:42.736" v="307" actId="13926"/>
          <ac:spMkLst>
            <pc:docMk/>
            <pc:sldMk cId="1706072776" sldId="334"/>
            <ac:spMk id="2" creationId="{B6840888-B1D3-4EE4-984D-AE2D4FD8C6BF}"/>
          </ac:spMkLst>
        </pc:spChg>
        <pc:spChg chg="mod">
          <ac:chgData name="Alfred Asterjadhi" userId="39de57b9-85c0-4fd1-aaac-8ca2b6560ad0" providerId="ADAL" clId="{23DE950F-BBA6-4A61-83D6-E4B870F135A1}" dt="2021-09-10T00:52:04.139" v="310" actId="20577"/>
          <ac:spMkLst>
            <pc:docMk/>
            <pc:sldMk cId="1706072776" sldId="334"/>
            <ac:spMk id="3" creationId="{977FA593-1C2D-4B4C-B4B8-9841BC70A2D7}"/>
          </ac:spMkLst>
        </pc:spChg>
        <pc:spChg chg="mod">
          <ac:chgData name="Alfred Asterjadhi" userId="39de57b9-85c0-4fd1-aaac-8ca2b6560ad0" providerId="ADAL" clId="{23DE950F-BBA6-4A61-83D6-E4B870F135A1}" dt="2021-09-10T00:29:47.463" v="53"/>
          <ac:spMkLst>
            <pc:docMk/>
            <pc:sldMk cId="1706072776" sldId="334"/>
            <ac:spMk id="6" creationId="{BB0A0FD2-1910-45A5-B2D0-6B427FDC767A}"/>
          </ac:spMkLst>
        </pc:spChg>
        <pc:graphicFrameChg chg="add del mod">
          <ac:chgData name="Alfred Asterjadhi" userId="39de57b9-85c0-4fd1-aaac-8ca2b6560ad0" providerId="ADAL" clId="{23DE950F-BBA6-4A61-83D6-E4B870F135A1}" dt="2021-09-10T00:38:33.130" v="120"/>
          <ac:graphicFrameMkLst>
            <pc:docMk/>
            <pc:sldMk cId="1706072776" sldId="334"/>
            <ac:graphicFrameMk id="7" creationId="{49CEBFD1-999D-4E41-B905-378012D013BF}"/>
          </ac:graphicFrameMkLst>
        </pc:graphicFrameChg>
        <pc:graphicFrameChg chg="add del mod">
          <ac:chgData name="Alfred Asterjadhi" userId="39de57b9-85c0-4fd1-aaac-8ca2b6560ad0" providerId="ADAL" clId="{23DE950F-BBA6-4A61-83D6-E4B870F135A1}" dt="2021-09-10T00:45:04.465" v="122"/>
          <ac:graphicFrameMkLst>
            <pc:docMk/>
            <pc:sldMk cId="1706072776" sldId="334"/>
            <ac:graphicFrameMk id="8" creationId="{A7015F96-E0BC-40BA-87E1-939CC99119BA}"/>
          </ac:graphicFrameMkLst>
        </pc:graphicFrameChg>
      </pc:sldChg>
      <pc:sldChg chg="addSp delSp modSp mod">
        <pc:chgData name="Alfred Asterjadhi" userId="39de57b9-85c0-4fd1-aaac-8ca2b6560ad0" providerId="ADAL" clId="{23DE950F-BBA6-4A61-83D6-E4B870F135A1}" dt="2021-09-13T01:50:54.947" v="604" actId="20577"/>
        <pc:sldMkLst>
          <pc:docMk/>
          <pc:sldMk cId="2327388640" sldId="335"/>
        </pc:sldMkLst>
        <pc:spChg chg="mod">
          <ac:chgData name="Alfred Asterjadhi" userId="39de57b9-85c0-4fd1-aaac-8ca2b6560ad0" providerId="ADAL" clId="{23DE950F-BBA6-4A61-83D6-E4B870F135A1}" dt="2021-09-10T00:51:45.576" v="308" actId="13926"/>
          <ac:spMkLst>
            <pc:docMk/>
            <pc:sldMk cId="2327388640" sldId="335"/>
            <ac:spMk id="2" creationId="{4B5F0D0E-8BB7-48AB-9160-728B8B3399A2}"/>
          </ac:spMkLst>
        </pc:spChg>
        <pc:spChg chg="mod">
          <ac:chgData name="Alfred Asterjadhi" userId="39de57b9-85c0-4fd1-aaac-8ca2b6560ad0" providerId="ADAL" clId="{23DE950F-BBA6-4A61-83D6-E4B870F135A1}" dt="2021-09-13T01:50:54.947" v="604" actId="20577"/>
          <ac:spMkLst>
            <pc:docMk/>
            <pc:sldMk cId="2327388640" sldId="335"/>
            <ac:spMk id="3" creationId="{DFB0BA47-D7B6-4F95-932E-A7AA615BC440}"/>
          </ac:spMkLst>
        </pc:spChg>
        <pc:spChg chg="mod">
          <ac:chgData name="Alfred Asterjadhi" userId="39de57b9-85c0-4fd1-aaac-8ca2b6560ad0" providerId="ADAL" clId="{23DE950F-BBA6-4A61-83D6-E4B870F135A1}" dt="2021-09-10T00:29:48.939" v="54"/>
          <ac:spMkLst>
            <pc:docMk/>
            <pc:sldMk cId="2327388640" sldId="335"/>
            <ac:spMk id="6" creationId="{974B2026-97FB-40D2-8F22-7E6D319B4EA2}"/>
          </ac:spMkLst>
        </pc:spChg>
        <pc:graphicFrameChg chg="add del mod">
          <ac:chgData name="Alfred Asterjadhi" userId="39de57b9-85c0-4fd1-aaac-8ca2b6560ad0" providerId="ADAL" clId="{23DE950F-BBA6-4A61-83D6-E4B870F135A1}" dt="2021-09-13T01:46:08.413" v="432"/>
          <ac:graphicFrameMkLst>
            <pc:docMk/>
            <pc:sldMk cId="2327388640" sldId="335"/>
            <ac:graphicFrameMk id="7" creationId="{31789D72-8CAD-4212-B6AC-7583B8CB27A0}"/>
          </ac:graphicFrameMkLst>
        </pc:graphicFrameChg>
        <pc:graphicFrameChg chg="add del mod">
          <ac:chgData name="Alfred Asterjadhi" userId="39de57b9-85c0-4fd1-aaac-8ca2b6560ad0" providerId="ADAL" clId="{23DE950F-BBA6-4A61-83D6-E4B870F135A1}" dt="2021-09-10T00:46:41.673" v="157"/>
          <ac:graphicFrameMkLst>
            <pc:docMk/>
            <pc:sldMk cId="2327388640" sldId="335"/>
            <ac:graphicFrameMk id="7" creationId="{896C05F8-34CF-45FE-91F6-78AA73D3C8F9}"/>
          </ac:graphicFrameMkLst>
        </pc:graphicFrameChg>
      </pc:sldChg>
      <pc:sldChg chg="modSp mod">
        <pc:chgData name="Alfred Asterjadhi" userId="39de57b9-85c0-4fd1-aaac-8ca2b6560ad0" providerId="ADAL" clId="{23DE950F-BBA6-4A61-83D6-E4B870F135A1}" dt="2021-09-10T15:41:46.425" v="427" actId="20577"/>
        <pc:sldMkLst>
          <pc:docMk/>
          <pc:sldMk cId="3857707522" sldId="336"/>
        </pc:sldMkLst>
        <pc:spChg chg="mod">
          <ac:chgData name="Alfred Asterjadhi" userId="39de57b9-85c0-4fd1-aaac-8ca2b6560ad0" providerId="ADAL" clId="{23DE950F-BBA6-4A61-83D6-E4B870F135A1}" dt="2021-09-10T00:51:48.217" v="309" actId="13926"/>
          <ac:spMkLst>
            <pc:docMk/>
            <pc:sldMk cId="3857707522" sldId="336"/>
            <ac:spMk id="2" creationId="{BB257C45-33B6-4575-BFD1-635C7A68B736}"/>
          </ac:spMkLst>
        </pc:spChg>
        <pc:spChg chg="mod">
          <ac:chgData name="Alfred Asterjadhi" userId="39de57b9-85c0-4fd1-aaac-8ca2b6560ad0" providerId="ADAL" clId="{23DE950F-BBA6-4A61-83D6-E4B870F135A1}" dt="2021-09-10T15:41:46.425" v="427" actId="20577"/>
          <ac:spMkLst>
            <pc:docMk/>
            <pc:sldMk cId="3857707522" sldId="336"/>
            <ac:spMk id="3" creationId="{5F2B61AD-90EC-4D19-B28B-7FC2B47F9A7B}"/>
          </ac:spMkLst>
        </pc:spChg>
        <pc:spChg chg="mod">
          <ac:chgData name="Alfred Asterjadhi" userId="39de57b9-85c0-4fd1-aaac-8ca2b6560ad0" providerId="ADAL" clId="{23DE950F-BBA6-4A61-83D6-E4B870F135A1}" dt="2021-09-10T00:29:50.713" v="55"/>
          <ac:spMkLst>
            <pc:docMk/>
            <pc:sldMk cId="3857707522" sldId="336"/>
            <ac:spMk id="6" creationId="{0578AA0F-EF76-4484-BEF1-47CEFC7F587B}"/>
          </ac:spMkLst>
        </pc:spChg>
      </pc:sldChg>
      <pc:sldChg chg="modSp mod">
        <pc:chgData name="Alfred Asterjadhi" userId="39de57b9-85c0-4fd1-aaac-8ca2b6560ad0" providerId="ADAL" clId="{23DE950F-BBA6-4A61-83D6-E4B870F135A1}" dt="2021-09-10T15:42:18.814" v="428" actId="403"/>
        <pc:sldMkLst>
          <pc:docMk/>
          <pc:sldMk cId="758807830" sldId="337"/>
        </pc:sldMkLst>
        <pc:spChg chg="mod">
          <ac:chgData name="Alfred Asterjadhi" userId="39de57b9-85c0-4fd1-aaac-8ca2b6560ad0" providerId="ADAL" clId="{23DE950F-BBA6-4A61-83D6-E4B870F135A1}" dt="2021-09-10T15:42:18.814" v="428" actId="403"/>
          <ac:spMkLst>
            <pc:docMk/>
            <pc:sldMk cId="758807830" sldId="337"/>
            <ac:spMk id="3" creationId="{3E688F76-5448-4A89-90E8-057B393044A9}"/>
          </ac:spMkLst>
        </pc:spChg>
        <pc:spChg chg="mod">
          <ac:chgData name="Alfred Asterjadhi" userId="39de57b9-85c0-4fd1-aaac-8ca2b6560ad0" providerId="ADAL" clId="{23DE950F-BBA6-4A61-83D6-E4B870F135A1}" dt="2021-09-10T00:29:52.171" v="56"/>
          <ac:spMkLst>
            <pc:docMk/>
            <pc:sldMk cId="758807830" sldId="337"/>
            <ac:spMk id="6" creationId="{471B65DA-AE88-410F-854B-3CBD958262D8}"/>
          </ac:spMkLst>
        </pc:spChg>
      </pc:sldChg>
      <pc:sldChg chg="modSp mod">
        <pc:chgData name="Alfred Asterjadhi" userId="39de57b9-85c0-4fd1-aaac-8ca2b6560ad0" providerId="ADAL" clId="{23DE950F-BBA6-4A61-83D6-E4B870F135A1}" dt="2021-09-10T15:42:24.743" v="429" actId="403"/>
        <pc:sldMkLst>
          <pc:docMk/>
          <pc:sldMk cId="1452931425" sldId="338"/>
        </pc:sldMkLst>
        <pc:spChg chg="mod">
          <ac:chgData name="Alfred Asterjadhi" userId="39de57b9-85c0-4fd1-aaac-8ca2b6560ad0" providerId="ADAL" clId="{23DE950F-BBA6-4A61-83D6-E4B870F135A1}" dt="2021-09-10T15:42:24.743" v="429" actId="403"/>
          <ac:spMkLst>
            <pc:docMk/>
            <pc:sldMk cId="1452931425" sldId="338"/>
            <ac:spMk id="3" creationId="{7A07C496-B89B-4C4A-AB05-4B77C714DCC4}"/>
          </ac:spMkLst>
        </pc:spChg>
        <pc:spChg chg="mod">
          <ac:chgData name="Alfred Asterjadhi" userId="39de57b9-85c0-4fd1-aaac-8ca2b6560ad0" providerId="ADAL" clId="{23DE950F-BBA6-4A61-83D6-E4B870F135A1}" dt="2021-09-10T00:29:53.785" v="57"/>
          <ac:spMkLst>
            <pc:docMk/>
            <pc:sldMk cId="1452931425" sldId="338"/>
            <ac:spMk id="6" creationId="{53BB018E-064B-46D0-BAAC-1FB2DA8D8C3F}"/>
          </ac:spMkLst>
        </pc:spChg>
      </pc:sldChg>
      <pc:sldChg chg="modSp mod">
        <pc:chgData name="Alfred Asterjadhi" userId="39de57b9-85c0-4fd1-aaac-8ca2b6560ad0" providerId="ADAL" clId="{23DE950F-BBA6-4A61-83D6-E4B870F135A1}" dt="2021-09-10T15:28:46.531" v="318" actId="6549"/>
        <pc:sldMkLst>
          <pc:docMk/>
          <pc:sldMk cId="834949071" sldId="339"/>
        </pc:sldMkLst>
        <pc:spChg chg="mod">
          <ac:chgData name="Alfred Asterjadhi" userId="39de57b9-85c0-4fd1-aaac-8ca2b6560ad0" providerId="ADAL" clId="{23DE950F-BBA6-4A61-83D6-E4B870F135A1}" dt="2021-09-10T15:28:46.531" v="318" actId="6549"/>
          <ac:spMkLst>
            <pc:docMk/>
            <pc:sldMk cId="834949071" sldId="339"/>
            <ac:spMk id="3" creationId="{29C5F753-2E2D-47AF-B06F-D5B90B98D693}"/>
          </ac:spMkLst>
        </pc:spChg>
        <pc:spChg chg="mod">
          <ac:chgData name="Alfred Asterjadhi" userId="39de57b9-85c0-4fd1-aaac-8ca2b6560ad0" providerId="ADAL" clId="{23DE950F-BBA6-4A61-83D6-E4B870F135A1}" dt="2021-09-10T00:29:55.299" v="58"/>
          <ac:spMkLst>
            <pc:docMk/>
            <pc:sldMk cId="834949071" sldId="339"/>
            <ac:spMk id="6" creationId="{8FD0B65C-C275-4A18-B771-5515E59F5057}"/>
          </ac:spMkLst>
        </pc:spChg>
      </pc:sldChg>
      <pc:sldMasterChg chg="modSp mod modSldLayout">
        <pc:chgData name="Alfred Asterjadhi" userId="39de57b9-85c0-4fd1-aaac-8ca2b6560ad0" providerId="ADAL" clId="{23DE950F-BBA6-4A61-83D6-E4B870F135A1}" dt="2021-09-13T01:52:34.893" v="606" actId="20577"/>
        <pc:sldMasterMkLst>
          <pc:docMk/>
          <pc:sldMasterMk cId="0" sldId="2147483648"/>
        </pc:sldMasterMkLst>
        <pc:spChg chg="mod">
          <ac:chgData name="Alfred Asterjadhi" userId="39de57b9-85c0-4fd1-aaac-8ca2b6560ad0" providerId="ADAL" clId="{23DE950F-BBA6-4A61-83D6-E4B870F135A1}" dt="2021-09-13T01:52:34.893" v="606" actId="20577"/>
          <ac:spMkLst>
            <pc:docMk/>
            <pc:sldMasterMk cId="0" sldId="2147483648"/>
            <ac:spMk id="10" creationId="{00000000-0000-0000-0000-000000000000}"/>
          </ac:spMkLst>
        </pc:spChg>
        <pc:spChg chg="mod">
          <ac:chgData name="Alfred Asterjadhi" userId="39de57b9-85c0-4fd1-aaac-8ca2b6560ad0" providerId="ADAL" clId="{23DE950F-BBA6-4A61-83D6-E4B870F135A1}" dt="2021-09-10T00:28:55.162" v="12" actId="1076"/>
          <ac:spMkLst>
            <pc:docMk/>
            <pc:sldMasterMk cId="0" sldId="2147483648"/>
            <ac:spMk id="1027" creationId="{00000000-0000-0000-0000-000000000000}"/>
          </ac:spMkLst>
        </pc:spChg>
        <pc:sldLayoutChg chg="modSp mod">
          <pc:chgData name="Alfred Asterjadhi" userId="39de57b9-85c0-4fd1-aaac-8ca2b6560ad0" providerId="ADAL" clId="{23DE950F-BBA6-4A61-83D6-E4B870F135A1}" dt="2021-09-10T00:28:58.098" v="13"/>
          <pc:sldLayoutMkLst>
            <pc:docMk/>
            <pc:sldMasterMk cId="0" sldId="2147483648"/>
            <pc:sldLayoutMk cId="0" sldId="2147483649"/>
          </pc:sldLayoutMkLst>
          <pc:spChg chg="mod">
            <ac:chgData name="Alfred Asterjadhi" userId="39de57b9-85c0-4fd1-aaac-8ca2b6560ad0" providerId="ADAL" clId="{23DE950F-BBA6-4A61-83D6-E4B870F135A1}" dt="2021-09-10T00:28:58.098" v="13"/>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23DE950F-BBA6-4A61-83D6-E4B870F135A1}" dt="2021-09-10T00:28:59.315" v="14"/>
          <pc:sldLayoutMkLst>
            <pc:docMk/>
            <pc:sldMasterMk cId="0" sldId="2147483648"/>
            <pc:sldLayoutMk cId="0" sldId="2147483650"/>
          </pc:sldLayoutMkLst>
          <pc:spChg chg="mod">
            <ac:chgData name="Alfred Asterjadhi" userId="39de57b9-85c0-4fd1-aaac-8ca2b6560ad0" providerId="ADAL" clId="{23DE950F-BBA6-4A61-83D6-E4B870F135A1}" dt="2021-09-10T00:28:59.315" v="14"/>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23DE950F-BBA6-4A61-83D6-E4B870F135A1}" dt="2021-09-10T00:29:00.508" v="15"/>
          <pc:sldLayoutMkLst>
            <pc:docMk/>
            <pc:sldMasterMk cId="0" sldId="2147483648"/>
            <pc:sldLayoutMk cId="0" sldId="2147483651"/>
          </pc:sldLayoutMkLst>
          <pc:spChg chg="mod">
            <ac:chgData name="Alfred Asterjadhi" userId="39de57b9-85c0-4fd1-aaac-8ca2b6560ad0" providerId="ADAL" clId="{23DE950F-BBA6-4A61-83D6-E4B870F135A1}" dt="2021-09-10T00:29:00.508" v="15"/>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23DE950F-BBA6-4A61-83D6-E4B870F135A1}" dt="2021-09-10T00:29:01.744" v="16"/>
          <pc:sldLayoutMkLst>
            <pc:docMk/>
            <pc:sldMasterMk cId="0" sldId="2147483648"/>
            <pc:sldLayoutMk cId="0" sldId="2147483652"/>
          </pc:sldLayoutMkLst>
          <pc:spChg chg="mod">
            <ac:chgData name="Alfred Asterjadhi" userId="39de57b9-85c0-4fd1-aaac-8ca2b6560ad0" providerId="ADAL" clId="{23DE950F-BBA6-4A61-83D6-E4B870F135A1}" dt="2021-09-10T00:29:01.744" v="16"/>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23DE950F-BBA6-4A61-83D6-E4B870F135A1}" dt="2021-09-10T00:29:02.871" v="17"/>
          <pc:sldLayoutMkLst>
            <pc:docMk/>
            <pc:sldMasterMk cId="0" sldId="2147483648"/>
            <pc:sldLayoutMk cId="0" sldId="2147483654"/>
          </pc:sldLayoutMkLst>
          <pc:spChg chg="mod">
            <ac:chgData name="Alfred Asterjadhi" userId="39de57b9-85c0-4fd1-aaac-8ca2b6560ad0" providerId="ADAL" clId="{23DE950F-BBA6-4A61-83D6-E4B870F135A1}" dt="2021-09-10T00:29:02.871" v="17"/>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23DE950F-BBA6-4A61-83D6-E4B870F135A1}" dt="2021-09-10T00:29:04.381" v="18"/>
          <pc:sldLayoutMkLst>
            <pc:docMk/>
            <pc:sldMasterMk cId="0" sldId="2147483648"/>
            <pc:sldLayoutMk cId="0" sldId="2147483655"/>
          </pc:sldLayoutMkLst>
          <pc:spChg chg="mod">
            <ac:chgData name="Alfred Asterjadhi" userId="39de57b9-85c0-4fd1-aaac-8ca2b6560ad0" providerId="ADAL" clId="{23DE950F-BBA6-4A61-83D6-E4B870F135A1}" dt="2021-09-10T00:29:04.381" v="18"/>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E5A84010-E63B-432C-9BE1-C12FE21A1995}"/>
    <pc:docChg chg="undo custSel modSld modMainMaster">
      <pc:chgData name="Alfred Asterjadhi" userId="39de57b9-85c0-4fd1-aaac-8ca2b6560ad0" providerId="ADAL" clId="{E5A84010-E63B-432C-9BE1-C12FE21A1995}" dt="2021-11-08T21:19:39.559" v="592" actId="6549"/>
      <pc:docMkLst>
        <pc:docMk/>
      </pc:docMkLst>
      <pc:sldChg chg="modSp mod">
        <pc:chgData name="Alfred Asterjadhi" userId="39de57b9-85c0-4fd1-aaac-8ca2b6560ad0" providerId="ADAL" clId="{E5A84010-E63B-432C-9BE1-C12FE21A1995}" dt="2021-10-08T15:58:15.892" v="9" actId="20577"/>
        <pc:sldMkLst>
          <pc:docMk/>
          <pc:sldMk cId="0" sldId="257"/>
        </pc:sldMkLst>
        <pc:spChg chg="mod">
          <ac:chgData name="Alfred Asterjadhi" userId="39de57b9-85c0-4fd1-aaac-8ca2b6560ad0" providerId="ADAL" clId="{E5A84010-E63B-432C-9BE1-C12FE21A1995}" dt="2021-10-08T15:58:15.892" v="9" actId="20577"/>
          <ac:spMkLst>
            <pc:docMk/>
            <pc:sldMk cId="0" sldId="257"/>
            <ac:spMk id="4098" creationId="{00000000-0000-0000-0000-000000000000}"/>
          </ac:spMkLst>
        </pc:spChg>
      </pc:sldChg>
      <pc:sldChg chg="modSp mod">
        <pc:chgData name="Alfred Asterjadhi" userId="39de57b9-85c0-4fd1-aaac-8ca2b6560ad0" providerId="ADAL" clId="{E5A84010-E63B-432C-9BE1-C12FE21A1995}" dt="2021-10-08T15:57:46.432" v="6" actId="20577"/>
        <pc:sldMkLst>
          <pc:docMk/>
          <pc:sldMk cId="2243228416" sldId="299"/>
        </pc:sldMkLst>
        <pc:spChg chg="mod">
          <ac:chgData name="Alfred Asterjadhi" userId="39de57b9-85c0-4fd1-aaac-8ca2b6560ad0" providerId="ADAL" clId="{E5A84010-E63B-432C-9BE1-C12FE21A1995}" dt="2021-10-08T15:57:35.436" v="2" actId="20577"/>
          <ac:spMkLst>
            <pc:docMk/>
            <pc:sldMk cId="2243228416" sldId="299"/>
            <ac:spMk id="3" creationId="{3857177C-4F12-41D1-AB93-6925069E5DB9}"/>
          </ac:spMkLst>
        </pc:spChg>
        <pc:spChg chg="mod">
          <ac:chgData name="Alfred Asterjadhi" userId="39de57b9-85c0-4fd1-aaac-8ca2b6560ad0" providerId="ADAL" clId="{E5A84010-E63B-432C-9BE1-C12FE21A1995}" dt="2021-10-08T15:57:46.432" v="6" actId="20577"/>
          <ac:spMkLst>
            <pc:docMk/>
            <pc:sldMk cId="2243228416" sldId="299"/>
            <ac:spMk id="17" creationId="{442A1050-6527-4B2E-A943-E125D6B48B52}"/>
          </ac:spMkLst>
        </pc:spChg>
      </pc:sldChg>
      <pc:sldChg chg="modSp mod">
        <pc:chgData name="Alfred Asterjadhi" userId="39de57b9-85c0-4fd1-aaac-8ca2b6560ad0" providerId="ADAL" clId="{E5A84010-E63B-432C-9BE1-C12FE21A1995}" dt="2021-11-04T23:15:21.790" v="212" actId="6549"/>
        <pc:sldMkLst>
          <pc:docMk/>
          <pc:sldMk cId="1706072776" sldId="334"/>
        </pc:sldMkLst>
        <pc:spChg chg="mod">
          <ac:chgData name="Alfred Asterjadhi" userId="39de57b9-85c0-4fd1-aaac-8ca2b6560ad0" providerId="ADAL" clId="{E5A84010-E63B-432C-9BE1-C12FE21A1995}" dt="2021-11-04T23:13:08.305" v="143" actId="13926"/>
          <ac:spMkLst>
            <pc:docMk/>
            <pc:sldMk cId="1706072776" sldId="334"/>
            <ac:spMk id="2" creationId="{B6840888-B1D3-4EE4-984D-AE2D4FD8C6BF}"/>
          </ac:spMkLst>
        </pc:spChg>
        <pc:spChg chg="mod">
          <ac:chgData name="Alfred Asterjadhi" userId="39de57b9-85c0-4fd1-aaac-8ca2b6560ad0" providerId="ADAL" clId="{E5A84010-E63B-432C-9BE1-C12FE21A1995}" dt="2021-11-04T23:15:21.790" v="212" actId="6549"/>
          <ac:spMkLst>
            <pc:docMk/>
            <pc:sldMk cId="1706072776" sldId="334"/>
            <ac:spMk id="3" creationId="{977FA593-1C2D-4B4C-B4B8-9841BC70A2D7}"/>
          </ac:spMkLst>
        </pc:spChg>
      </pc:sldChg>
      <pc:sldChg chg="addSp delSp modSp mod">
        <pc:chgData name="Alfred Asterjadhi" userId="39de57b9-85c0-4fd1-aaac-8ca2b6560ad0" providerId="ADAL" clId="{E5A84010-E63B-432C-9BE1-C12FE21A1995}" dt="2021-11-08T21:17:40.784" v="590" actId="20577"/>
        <pc:sldMkLst>
          <pc:docMk/>
          <pc:sldMk cId="2327388640" sldId="335"/>
        </pc:sldMkLst>
        <pc:spChg chg="mod">
          <ac:chgData name="Alfred Asterjadhi" userId="39de57b9-85c0-4fd1-aaac-8ca2b6560ad0" providerId="ADAL" clId="{E5A84010-E63B-432C-9BE1-C12FE21A1995}" dt="2021-11-04T23:13:04.394" v="142" actId="13926"/>
          <ac:spMkLst>
            <pc:docMk/>
            <pc:sldMk cId="2327388640" sldId="335"/>
            <ac:spMk id="2" creationId="{4B5F0D0E-8BB7-48AB-9160-728B8B3399A2}"/>
          </ac:spMkLst>
        </pc:spChg>
        <pc:spChg chg="mod">
          <ac:chgData name="Alfred Asterjadhi" userId="39de57b9-85c0-4fd1-aaac-8ca2b6560ad0" providerId="ADAL" clId="{E5A84010-E63B-432C-9BE1-C12FE21A1995}" dt="2021-11-08T21:17:40.784" v="590" actId="20577"/>
          <ac:spMkLst>
            <pc:docMk/>
            <pc:sldMk cId="2327388640" sldId="335"/>
            <ac:spMk id="3" creationId="{DFB0BA47-D7B6-4F95-932E-A7AA615BC440}"/>
          </ac:spMkLst>
        </pc:spChg>
        <pc:graphicFrameChg chg="add del mod">
          <ac:chgData name="Alfred Asterjadhi" userId="39de57b9-85c0-4fd1-aaac-8ca2b6560ad0" providerId="ADAL" clId="{E5A84010-E63B-432C-9BE1-C12FE21A1995}" dt="2021-11-04T23:04:35.058" v="23"/>
          <ac:graphicFrameMkLst>
            <pc:docMk/>
            <pc:sldMk cId="2327388640" sldId="335"/>
            <ac:graphicFrameMk id="7" creationId="{001FC9B3-E89B-4B97-9E5F-CDD22A11B35D}"/>
          </ac:graphicFrameMkLst>
        </pc:graphicFrameChg>
        <pc:graphicFrameChg chg="add del mod">
          <ac:chgData name="Alfred Asterjadhi" userId="39de57b9-85c0-4fd1-aaac-8ca2b6560ad0" providerId="ADAL" clId="{E5A84010-E63B-432C-9BE1-C12FE21A1995}" dt="2021-11-05T16:06:21.594" v="290"/>
          <ac:graphicFrameMkLst>
            <pc:docMk/>
            <pc:sldMk cId="2327388640" sldId="335"/>
            <ac:graphicFrameMk id="7" creationId="{425611A2-2854-4248-B02C-597E2D344F63}"/>
          </ac:graphicFrameMkLst>
        </pc:graphicFrameChg>
        <pc:graphicFrameChg chg="add del mod">
          <ac:chgData name="Alfred Asterjadhi" userId="39de57b9-85c0-4fd1-aaac-8ca2b6560ad0" providerId="ADAL" clId="{E5A84010-E63B-432C-9BE1-C12FE21A1995}" dt="2021-11-05T16:11:52.623" v="309"/>
          <ac:graphicFrameMkLst>
            <pc:docMk/>
            <pc:sldMk cId="2327388640" sldId="335"/>
            <ac:graphicFrameMk id="8" creationId="{8301895A-70BA-4787-A89D-FDF231E25E67}"/>
          </ac:graphicFrameMkLst>
        </pc:graphicFrameChg>
        <pc:graphicFrameChg chg="add del mod">
          <ac:chgData name="Alfred Asterjadhi" userId="39de57b9-85c0-4fd1-aaac-8ca2b6560ad0" providerId="ADAL" clId="{E5A84010-E63B-432C-9BE1-C12FE21A1995}" dt="2021-11-04T23:04:38.548" v="25"/>
          <ac:graphicFrameMkLst>
            <pc:docMk/>
            <pc:sldMk cId="2327388640" sldId="335"/>
            <ac:graphicFrameMk id="8" creationId="{CF06FD43-4636-4F57-9731-1BAEC80064B2}"/>
          </ac:graphicFrameMkLst>
        </pc:graphicFrameChg>
        <pc:graphicFrameChg chg="add del mod">
          <ac:chgData name="Alfred Asterjadhi" userId="39de57b9-85c0-4fd1-aaac-8ca2b6560ad0" providerId="ADAL" clId="{E5A84010-E63B-432C-9BE1-C12FE21A1995}" dt="2021-11-04T23:06:12.936" v="34"/>
          <ac:graphicFrameMkLst>
            <pc:docMk/>
            <pc:sldMk cId="2327388640" sldId="335"/>
            <ac:graphicFrameMk id="9" creationId="{ECD983FA-04A1-4E4C-9494-A609BBDF4D80}"/>
          </ac:graphicFrameMkLst>
        </pc:graphicFrameChg>
        <pc:graphicFrameChg chg="add del mod">
          <ac:chgData name="Alfred Asterjadhi" userId="39de57b9-85c0-4fd1-aaac-8ca2b6560ad0" providerId="ADAL" clId="{E5A84010-E63B-432C-9BE1-C12FE21A1995}" dt="2021-11-04T23:06:51.696" v="37"/>
          <ac:graphicFrameMkLst>
            <pc:docMk/>
            <pc:sldMk cId="2327388640" sldId="335"/>
            <ac:graphicFrameMk id="10" creationId="{A89B17D4-31C8-4601-A091-91AF9DDE8ABB}"/>
          </ac:graphicFrameMkLst>
        </pc:graphicFrameChg>
        <pc:graphicFrameChg chg="add del mod">
          <ac:chgData name="Alfred Asterjadhi" userId="39de57b9-85c0-4fd1-aaac-8ca2b6560ad0" providerId="ADAL" clId="{E5A84010-E63B-432C-9BE1-C12FE21A1995}" dt="2021-11-04T23:10:16.369" v="125"/>
          <ac:graphicFrameMkLst>
            <pc:docMk/>
            <pc:sldMk cId="2327388640" sldId="335"/>
            <ac:graphicFrameMk id="11" creationId="{1330744C-49D2-4B48-A7E9-00D50C062B3E}"/>
          </ac:graphicFrameMkLst>
        </pc:graphicFrameChg>
      </pc:sldChg>
      <pc:sldChg chg="addSp delSp modSp mod">
        <pc:chgData name="Alfred Asterjadhi" userId="39de57b9-85c0-4fd1-aaac-8ca2b6560ad0" providerId="ADAL" clId="{E5A84010-E63B-432C-9BE1-C12FE21A1995}" dt="2021-11-08T21:16:42.992" v="588" actId="6549"/>
        <pc:sldMkLst>
          <pc:docMk/>
          <pc:sldMk cId="3857707522" sldId="336"/>
        </pc:sldMkLst>
        <pc:spChg chg="mod">
          <ac:chgData name="Alfred Asterjadhi" userId="39de57b9-85c0-4fd1-aaac-8ca2b6560ad0" providerId="ADAL" clId="{E5A84010-E63B-432C-9BE1-C12FE21A1995}" dt="2021-11-04T23:16:10.451" v="213" actId="13926"/>
          <ac:spMkLst>
            <pc:docMk/>
            <pc:sldMk cId="3857707522" sldId="336"/>
            <ac:spMk id="2" creationId="{BB257C45-33B6-4575-BFD1-635C7A68B736}"/>
          </ac:spMkLst>
        </pc:spChg>
        <pc:spChg chg="mod">
          <ac:chgData name="Alfred Asterjadhi" userId="39de57b9-85c0-4fd1-aaac-8ca2b6560ad0" providerId="ADAL" clId="{E5A84010-E63B-432C-9BE1-C12FE21A1995}" dt="2021-11-08T21:16:42.992" v="588" actId="6549"/>
          <ac:spMkLst>
            <pc:docMk/>
            <pc:sldMk cId="3857707522" sldId="336"/>
            <ac:spMk id="3" creationId="{5F2B61AD-90EC-4D19-B28B-7FC2B47F9A7B}"/>
          </ac:spMkLst>
        </pc:spChg>
        <pc:graphicFrameChg chg="add del mod">
          <ac:chgData name="Alfred Asterjadhi" userId="39de57b9-85c0-4fd1-aaac-8ca2b6560ad0" providerId="ADAL" clId="{E5A84010-E63B-432C-9BE1-C12FE21A1995}" dt="2021-11-07T00:06:24.762" v="363"/>
          <ac:graphicFrameMkLst>
            <pc:docMk/>
            <pc:sldMk cId="3857707522" sldId="336"/>
            <ac:graphicFrameMk id="7" creationId="{0AA36BC3-B3DF-4445-815F-26918CD39361}"/>
          </ac:graphicFrameMkLst>
        </pc:graphicFrameChg>
        <pc:graphicFrameChg chg="add del mod">
          <ac:chgData name="Alfred Asterjadhi" userId="39de57b9-85c0-4fd1-aaac-8ca2b6560ad0" providerId="ADAL" clId="{E5A84010-E63B-432C-9BE1-C12FE21A1995}" dt="2021-11-08T21:06:22.294" v="465" actId="21"/>
          <ac:graphicFrameMkLst>
            <pc:docMk/>
            <pc:sldMk cId="3857707522" sldId="336"/>
            <ac:graphicFrameMk id="7" creationId="{7505A9B4-6EA0-4E99-8B7E-178F101E0309}"/>
          </ac:graphicFrameMkLst>
        </pc:graphicFrameChg>
      </pc:sldChg>
      <pc:sldChg chg="modSp mod">
        <pc:chgData name="Alfred Asterjadhi" userId="39de57b9-85c0-4fd1-aaac-8ca2b6560ad0" providerId="ADAL" clId="{E5A84010-E63B-432C-9BE1-C12FE21A1995}" dt="2021-11-08T02:45:44.928" v="462"/>
        <pc:sldMkLst>
          <pc:docMk/>
          <pc:sldMk cId="1452931425" sldId="338"/>
        </pc:sldMkLst>
        <pc:spChg chg="mod">
          <ac:chgData name="Alfred Asterjadhi" userId="39de57b9-85c0-4fd1-aaac-8ca2b6560ad0" providerId="ADAL" clId="{E5A84010-E63B-432C-9BE1-C12FE21A1995}" dt="2021-11-08T02:45:44.928" v="462"/>
          <ac:spMkLst>
            <pc:docMk/>
            <pc:sldMk cId="1452931425" sldId="338"/>
            <ac:spMk id="3" creationId="{7A07C496-B89B-4C4A-AB05-4B77C714DCC4}"/>
          </ac:spMkLst>
        </pc:spChg>
      </pc:sldChg>
      <pc:sldMasterChg chg="modSp mod">
        <pc:chgData name="Alfred Asterjadhi" userId="39de57b9-85c0-4fd1-aaac-8ca2b6560ad0" providerId="ADAL" clId="{E5A84010-E63B-432C-9BE1-C12FE21A1995}" dt="2021-11-08T21:19:39.559" v="592" actId="6549"/>
        <pc:sldMasterMkLst>
          <pc:docMk/>
          <pc:sldMasterMk cId="0" sldId="2147483648"/>
        </pc:sldMasterMkLst>
        <pc:spChg chg="mod">
          <ac:chgData name="Alfred Asterjadhi" userId="39de57b9-85c0-4fd1-aaac-8ca2b6560ad0" providerId="ADAL" clId="{E5A84010-E63B-432C-9BE1-C12FE21A1995}" dt="2021-11-08T21:19:39.559" v="592" actId="6549"/>
          <ac:spMkLst>
            <pc:docMk/>
            <pc:sldMasterMk cId="0" sldId="2147483648"/>
            <ac:spMk id="10" creationId="{00000000-0000-0000-0000-000000000000}"/>
          </ac:spMkLst>
        </pc:spChg>
      </pc:sldMasterChg>
    </pc:docChg>
  </pc:docChgLst>
  <pc:docChgLst>
    <pc:chgData name="Alfred Asterjadhi" userId="39de57b9-85c0-4fd1-aaac-8ca2b6560ad0" providerId="ADAL" clId="{B1F7D363-93F5-4486-BF2B-1DD088418FAC}"/>
    <pc:docChg chg="undo custSel modSld modMainMaster">
      <pc:chgData name="Alfred Asterjadhi" userId="39de57b9-85c0-4fd1-aaac-8ca2b6560ad0" providerId="ADAL" clId="{B1F7D363-93F5-4486-BF2B-1DD088418FAC}" dt="2021-01-12T20:23:08.138" v="741" actId="13926"/>
      <pc:docMkLst>
        <pc:docMk/>
      </pc:docMkLst>
      <pc:sldChg chg="modSp">
        <pc:chgData name="Alfred Asterjadhi" userId="39de57b9-85c0-4fd1-aaac-8ca2b6560ad0" providerId="ADAL" clId="{B1F7D363-93F5-4486-BF2B-1DD088418FAC}" dt="2021-01-12T20:16:02.245" v="652" actId="20577"/>
        <pc:sldMkLst>
          <pc:docMk/>
          <pc:sldMk cId="596865926" sldId="324"/>
        </pc:sldMkLst>
        <pc:spChg chg="mod">
          <ac:chgData name="Alfred Asterjadhi" userId="39de57b9-85c0-4fd1-aaac-8ca2b6560ad0" providerId="ADAL" clId="{B1F7D363-93F5-4486-BF2B-1DD088418FAC}" dt="2021-01-12T19:43:25.808" v="2" actId="13926"/>
          <ac:spMkLst>
            <pc:docMk/>
            <pc:sldMk cId="596865926" sldId="324"/>
            <ac:spMk id="2" creationId="{6A27F32D-AAB2-4E4E-8703-7DB27C650C46}"/>
          </ac:spMkLst>
        </pc:spChg>
        <pc:spChg chg="mod">
          <ac:chgData name="Alfred Asterjadhi" userId="39de57b9-85c0-4fd1-aaac-8ca2b6560ad0" providerId="ADAL" clId="{B1F7D363-93F5-4486-BF2B-1DD088418FAC}" dt="2021-01-12T20:16:02.245" v="652" actId="20577"/>
          <ac:spMkLst>
            <pc:docMk/>
            <pc:sldMk cId="596865926" sldId="324"/>
            <ac:spMk id="3" creationId="{D3245099-458D-4C79-9B1C-5CE8FF5DED80}"/>
          </ac:spMkLst>
        </pc:spChg>
      </pc:sldChg>
      <pc:sldChg chg="modSp">
        <pc:chgData name="Alfred Asterjadhi" userId="39de57b9-85c0-4fd1-aaac-8ca2b6560ad0" providerId="ADAL" clId="{B1F7D363-93F5-4486-BF2B-1DD088418FAC}" dt="2021-01-12T20:23:01.265" v="740" actId="20577"/>
        <pc:sldMkLst>
          <pc:docMk/>
          <pc:sldMk cId="3464474659" sldId="325"/>
        </pc:sldMkLst>
        <pc:spChg chg="mod">
          <ac:chgData name="Alfred Asterjadhi" userId="39de57b9-85c0-4fd1-aaac-8ca2b6560ad0" providerId="ADAL" clId="{B1F7D363-93F5-4486-BF2B-1DD088418FAC}" dt="2021-01-12T19:43:30.381" v="3" actId="13926"/>
          <ac:spMkLst>
            <pc:docMk/>
            <pc:sldMk cId="3464474659" sldId="325"/>
            <ac:spMk id="2" creationId="{11C5C3A7-526B-4152-8A7F-BC9636A70131}"/>
          </ac:spMkLst>
        </pc:spChg>
        <pc:spChg chg="mod">
          <ac:chgData name="Alfred Asterjadhi" userId="39de57b9-85c0-4fd1-aaac-8ca2b6560ad0" providerId="ADAL" clId="{B1F7D363-93F5-4486-BF2B-1DD088418FAC}" dt="2021-01-12T20:23:01.265" v="740" actId="20577"/>
          <ac:spMkLst>
            <pc:docMk/>
            <pc:sldMk cId="3464474659" sldId="325"/>
            <ac:spMk id="3" creationId="{49A6CCA4-296A-475E-8868-A1006DFAF806}"/>
          </ac:spMkLst>
        </pc:spChg>
      </pc:sldChg>
      <pc:sldChg chg="addSp delSp modSp">
        <pc:chgData name="Alfred Asterjadhi" userId="39de57b9-85c0-4fd1-aaac-8ca2b6560ad0" providerId="ADAL" clId="{B1F7D363-93F5-4486-BF2B-1DD088418FAC}" dt="2021-01-12T20:23:08.138" v="741" actId="13926"/>
        <pc:sldMkLst>
          <pc:docMk/>
          <pc:sldMk cId="3263408447" sldId="326"/>
        </pc:sldMkLst>
        <pc:spChg chg="mod">
          <ac:chgData name="Alfred Asterjadhi" userId="39de57b9-85c0-4fd1-aaac-8ca2b6560ad0" providerId="ADAL" clId="{B1F7D363-93F5-4486-BF2B-1DD088418FAC}" dt="2021-01-12T20:23:08.138" v="741" actId="13926"/>
          <ac:spMkLst>
            <pc:docMk/>
            <pc:sldMk cId="3263408447" sldId="326"/>
            <ac:spMk id="2" creationId="{6A27F32D-AAB2-4E4E-8703-7DB27C650C46}"/>
          </ac:spMkLst>
        </pc:spChg>
        <pc:spChg chg="mod">
          <ac:chgData name="Alfred Asterjadhi" userId="39de57b9-85c0-4fd1-aaac-8ca2b6560ad0" providerId="ADAL" clId="{B1F7D363-93F5-4486-BF2B-1DD088418FAC}" dt="2021-01-12T20:22:48.144" v="734" actId="114"/>
          <ac:spMkLst>
            <pc:docMk/>
            <pc:sldMk cId="3263408447" sldId="326"/>
            <ac:spMk id="3" creationId="{D3245099-458D-4C79-9B1C-5CE8FF5DED80}"/>
          </ac:spMkLst>
        </pc:spChg>
        <pc:spChg chg="add del mod">
          <ac:chgData name="Alfred Asterjadhi" userId="39de57b9-85c0-4fd1-aaac-8ca2b6560ad0" providerId="ADAL" clId="{B1F7D363-93F5-4486-BF2B-1DD088418FAC}" dt="2021-01-12T20:22:24.778" v="722"/>
          <ac:spMkLst>
            <pc:docMk/>
            <pc:sldMk cId="3263408447" sldId="326"/>
            <ac:spMk id="10" creationId="{BA7F06A4-B04C-4FDB-8DB5-640E86409CC0}"/>
          </ac:spMkLst>
        </pc:spChg>
        <pc:spChg chg="add del mod">
          <ac:chgData name="Alfred Asterjadhi" userId="39de57b9-85c0-4fd1-aaac-8ca2b6560ad0" providerId="ADAL" clId="{B1F7D363-93F5-4486-BF2B-1DD088418FAC}" dt="2021-01-12T20:22:24.778" v="722"/>
          <ac:spMkLst>
            <pc:docMk/>
            <pc:sldMk cId="3263408447" sldId="326"/>
            <ac:spMk id="11" creationId="{81998C12-6C4B-4951-9B20-306C84C23C59}"/>
          </ac:spMkLst>
        </pc:spChg>
        <pc:spChg chg="add del mod">
          <ac:chgData name="Alfred Asterjadhi" userId="39de57b9-85c0-4fd1-aaac-8ca2b6560ad0" providerId="ADAL" clId="{B1F7D363-93F5-4486-BF2B-1DD088418FAC}" dt="2021-01-12T20:22:24.778" v="722"/>
          <ac:spMkLst>
            <pc:docMk/>
            <pc:sldMk cId="3263408447" sldId="326"/>
            <ac:spMk id="12" creationId="{5A9865D0-EA6B-4AA8-8C02-EA91D1891054}"/>
          </ac:spMkLst>
        </pc:spChg>
        <pc:spChg chg="add del mod">
          <ac:chgData name="Alfred Asterjadhi" userId="39de57b9-85c0-4fd1-aaac-8ca2b6560ad0" providerId="ADAL" clId="{B1F7D363-93F5-4486-BF2B-1DD088418FAC}" dt="2021-01-12T20:22:24.778" v="722"/>
          <ac:spMkLst>
            <pc:docMk/>
            <pc:sldMk cId="3263408447" sldId="326"/>
            <ac:spMk id="13" creationId="{DA8241CB-9FF8-46EB-B937-B3DD688CE592}"/>
          </ac:spMkLst>
        </pc:spChg>
        <pc:spChg chg="add del mod">
          <ac:chgData name="Alfred Asterjadhi" userId="39de57b9-85c0-4fd1-aaac-8ca2b6560ad0" providerId="ADAL" clId="{B1F7D363-93F5-4486-BF2B-1DD088418FAC}" dt="2021-01-12T20:22:24.778" v="722"/>
          <ac:spMkLst>
            <pc:docMk/>
            <pc:sldMk cId="3263408447" sldId="326"/>
            <ac:spMk id="14" creationId="{29481196-0698-49CC-9F6B-918B2C592B12}"/>
          </ac:spMkLst>
        </pc:spChg>
        <pc:graphicFrameChg chg="add del">
          <ac:chgData name="Alfred Asterjadhi" userId="39de57b9-85c0-4fd1-aaac-8ca2b6560ad0" providerId="ADAL" clId="{B1F7D363-93F5-4486-BF2B-1DD088418FAC}" dt="2021-01-12T20:16:59.645" v="678"/>
          <ac:graphicFrameMkLst>
            <pc:docMk/>
            <pc:sldMk cId="3263408447" sldId="326"/>
            <ac:graphicFrameMk id="7" creationId="{2DDBF858-095C-4B42-B22B-FB0C37118CDD}"/>
          </ac:graphicFrameMkLst>
        </pc:graphicFrameChg>
        <pc:graphicFrameChg chg="add del">
          <ac:chgData name="Alfred Asterjadhi" userId="39de57b9-85c0-4fd1-aaac-8ca2b6560ad0" providerId="ADAL" clId="{B1F7D363-93F5-4486-BF2B-1DD088418FAC}" dt="2021-01-12T20:17:04.083" v="680"/>
          <ac:graphicFrameMkLst>
            <pc:docMk/>
            <pc:sldMk cId="3263408447" sldId="326"/>
            <ac:graphicFrameMk id="8" creationId="{62C3C5A7-5014-446E-AAA0-BF06DB6F0AFC}"/>
          </ac:graphicFrameMkLst>
        </pc:graphicFrameChg>
        <pc:graphicFrameChg chg="add del">
          <ac:chgData name="Alfred Asterjadhi" userId="39de57b9-85c0-4fd1-aaac-8ca2b6560ad0" providerId="ADAL" clId="{B1F7D363-93F5-4486-BF2B-1DD088418FAC}" dt="2021-01-12T20:18:00.638" v="688"/>
          <ac:graphicFrameMkLst>
            <pc:docMk/>
            <pc:sldMk cId="3263408447" sldId="326"/>
            <ac:graphicFrameMk id="9" creationId="{259E774A-3FF7-48C2-9E04-D3DB18DC22E4}"/>
          </ac:graphicFrameMkLst>
        </pc:graphicFrameChg>
      </pc:sldChg>
      <pc:sldChg chg="addSp delSp modSp">
        <pc:chgData name="Alfred Asterjadhi" userId="39de57b9-85c0-4fd1-aaac-8ca2b6560ad0" providerId="ADAL" clId="{B1F7D363-93F5-4486-BF2B-1DD088418FAC}" dt="2021-01-12T20:03:57.713" v="571" actId="13926"/>
        <pc:sldMkLst>
          <pc:docMk/>
          <pc:sldMk cId="1491866732" sldId="327"/>
        </pc:sldMkLst>
        <pc:spChg chg="mod">
          <ac:chgData name="Alfred Asterjadhi" userId="39de57b9-85c0-4fd1-aaac-8ca2b6560ad0" providerId="ADAL" clId="{B1F7D363-93F5-4486-BF2B-1DD088418FAC}" dt="2021-01-12T20:03:57.713" v="571" actId="13926"/>
          <ac:spMkLst>
            <pc:docMk/>
            <pc:sldMk cId="1491866732" sldId="327"/>
            <ac:spMk id="2" creationId="{11C5C3A7-526B-4152-8A7F-BC9636A70131}"/>
          </ac:spMkLst>
        </pc:spChg>
        <pc:spChg chg="mod">
          <ac:chgData name="Alfred Asterjadhi" userId="39de57b9-85c0-4fd1-aaac-8ca2b6560ad0" providerId="ADAL" clId="{B1F7D363-93F5-4486-BF2B-1DD088418FAC}" dt="2021-01-12T20:01:42.474" v="430" actId="14100"/>
          <ac:spMkLst>
            <pc:docMk/>
            <pc:sldMk cId="1491866732" sldId="327"/>
            <ac:spMk id="3" creationId="{49A6CCA4-296A-475E-8868-A1006DFAF806}"/>
          </ac:spMkLst>
        </pc:spChg>
        <pc:graphicFrameChg chg="add del">
          <ac:chgData name="Alfred Asterjadhi" userId="39de57b9-85c0-4fd1-aaac-8ca2b6560ad0" providerId="ADAL" clId="{B1F7D363-93F5-4486-BF2B-1DD088418FAC}" dt="2021-01-12T19:46:55.678" v="104"/>
          <ac:graphicFrameMkLst>
            <pc:docMk/>
            <pc:sldMk cId="1491866732" sldId="327"/>
            <ac:graphicFrameMk id="7" creationId="{F99D8EBC-84F6-4CEB-8E80-561565B5F0F6}"/>
          </ac:graphicFrameMkLst>
        </pc:graphicFrameChg>
        <pc:graphicFrameChg chg="add del">
          <ac:chgData name="Alfred Asterjadhi" userId="39de57b9-85c0-4fd1-aaac-8ca2b6560ad0" providerId="ADAL" clId="{B1F7D363-93F5-4486-BF2B-1DD088418FAC}" dt="2021-01-12T19:46:58.574" v="106"/>
          <ac:graphicFrameMkLst>
            <pc:docMk/>
            <pc:sldMk cId="1491866732" sldId="327"/>
            <ac:graphicFrameMk id="8" creationId="{914D05AF-B30F-4409-8D9C-54ACDA1CA682}"/>
          </ac:graphicFrameMkLst>
        </pc:graphicFrameChg>
        <pc:graphicFrameChg chg="add del">
          <ac:chgData name="Alfred Asterjadhi" userId="39de57b9-85c0-4fd1-aaac-8ca2b6560ad0" providerId="ADAL" clId="{B1F7D363-93F5-4486-BF2B-1DD088418FAC}" dt="2021-01-12T19:47:02.628" v="108"/>
          <ac:graphicFrameMkLst>
            <pc:docMk/>
            <pc:sldMk cId="1491866732" sldId="327"/>
            <ac:graphicFrameMk id="9" creationId="{ABE3F430-6BD4-4E37-83B2-FC507B05EAD5}"/>
          </ac:graphicFrameMkLst>
        </pc:graphicFrameChg>
        <pc:graphicFrameChg chg="add del">
          <ac:chgData name="Alfred Asterjadhi" userId="39de57b9-85c0-4fd1-aaac-8ca2b6560ad0" providerId="ADAL" clId="{B1F7D363-93F5-4486-BF2B-1DD088418FAC}" dt="2021-01-12T19:49:40.095" v="171"/>
          <ac:graphicFrameMkLst>
            <pc:docMk/>
            <pc:sldMk cId="1491866732" sldId="327"/>
            <ac:graphicFrameMk id="10" creationId="{8B6414F3-5B95-41C8-8E2E-70FD81F41957}"/>
          </ac:graphicFrameMkLst>
        </pc:graphicFrameChg>
      </pc:sldChg>
      <pc:sldMasterChg chg="modSp">
        <pc:chgData name="Alfred Asterjadhi" userId="39de57b9-85c0-4fd1-aaac-8ca2b6560ad0" providerId="ADAL" clId="{B1F7D363-93F5-4486-BF2B-1DD088418FAC}" dt="2021-01-12T19:43:11.477" v="1" actId="20577"/>
        <pc:sldMasterMkLst>
          <pc:docMk/>
          <pc:sldMasterMk cId="0" sldId="2147483648"/>
        </pc:sldMasterMkLst>
        <pc:spChg chg="mod">
          <ac:chgData name="Alfred Asterjadhi" userId="39de57b9-85c0-4fd1-aaac-8ca2b6560ad0" providerId="ADAL" clId="{B1F7D363-93F5-4486-BF2B-1DD088418FAC}" dt="2021-01-12T19:43:11.477" v="1" actId="20577"/>
          <ac:spMkLst>
            <pc:docMk/>
            <pc:sldMasterMk cId="0" sldId="2147483648"/>
            <ac:spMk id="10" creationId="{00000000-0000-0000-0000-000000000000}"/>
          </ac:spMkLst>
        </pc:spChg>
      </pc:sldMasterChg>
    </pc:docChg>
  </pc:docChgLst>
  <pc:docChgLst>
    <pc:chgData name="Alfred Asterjadhi" userId="39de57b9-85c0-4fd1-aaac-8ca2b6560ad0" providerId="ADAL" clId="{B9EAC2BF-4E12-44FE-A845-F99C506449F8}"/>
    <pc:docChg chg="modSld">
      <pc:chgData name="Alfred Asterjadhi" userId="39de57b9-85c0-4fd1-aaac-8ca2b6560ad0" providerId="ADAL" clId="{B9EAC2BF-4E12-44FE-A845-F99C506449F8}" dt="2020-03-18T18:52:57.329" v="0"/>
      <pc:docMkLst>
        <pc:docMk/>
      </pc:docMkLst>
      <pc:sldChg chg="addSp">
        <pc:chgData name="Alfred Asterjadhi" userId="39de57b9-85c0-4fd1-aaac-8ca2b6560ad0" providerId="ADAL" clId="{B9EAC2BF-4E12-44FE-A845-F99C506449F8}" dt="2020-03-18T18:52:57.329" v="0"/>
        <pc:sldMkLst>
          <pc:docMk/>
          <pc:sldMk cId="0" sldId="256"/>
        </pc:sldMkLst>
        <pc:spChg chg="add">
          <ac:chgData name="Alfred Asterjadhi" userId="39de57b9-85c0-4fd1-aaac-8ca2b6560ad0" providerId="ADAL" clId="{B9EAC2BF-4E12-44FE-A845-F99C506449F8}" dt="2020-03-18T18:52:57.329" v="0"/>
          <ac:spMkLst>
            <pc:docMk/>
            <pc:sldMk cId="0" sldId="256"/>
            <ac:spMk id="2" creationId="{C85BE90B-FA25-477B-BC19-DCC96803C97C}"/>
          </ac:spMkLst>
        </pc:spChg>
      </pc:sldChg>
    </pc:docChg>
  </pc:docChgLst>
  <pc:docChgLst>
    <pc:chgData name="Alfred Asterjadhi" userId="39de57b9-85c0-4fd1-aaac-8ca2b6560ad0" providerId="ADAL" clId="{1E18AAEB-E61A-4A1B-B178-35214D088A11}"/>
    <pc:docChg chg="modMainMaster">
      <pc:chgData name="Alfred Asterjadhi" userId="39de57b9-85c0-4fd1-aaac-8ca2b6560ad0" providerId="ADAL" clId="{1E18AAEB-E61A-4A1B-B178-35214D088A11}" dt="2021-01-15T16:22:52.817" v="1" actId="20577"/>
      <pc:docMkLst>
        <pc:docMk/>
      </pc:docMkLst>
      <pc:sldMasterChg chg="modSp">
        <pc:chgData name="Alfred Asterjadhi" userId="39de57b9-85c0-4fd1-aaac-8ca2b6560ad0" providerId="ADAL" clId="{1E18AAEB-E61A-4A1B-B178-35214D088A11}" dt="2021-01-15T16:22:52.817" v="1" actId="20577"/>
        <pc:sldMasterMkLst>
          <pc:docMk/>
          <pc:sldMasterMk cId="0" sldId="2147483648"/>
        </pc:sldMasterMkLst>
        <pc:spChg chg="mod">
          <ac:chgData name="Alfred Asterjadhi" userId="39de57b9-85c0-4fd1-aaac-8ca2b6560ad0" providerId="ADAL" clId="{1E18AAEB-E61A-4A1B-B178-35214D088A11}" dt="2021-01-15T16:22:52.817" v="1" actId="20577"/>
          <ac:spMkLst>
            <pc:docMk/>
            <pc:sldMasterMk cId="0" sldId="2147483648"/>
            <ac:spMk id="10" creationId="{00000000-0000-0000-0000-000000000000}"/>
          </ac:spMkLst>
        </pc:spChg>
      </pc:sldMasterChg>
    </pc:docChg>
  </pc:docChgLst>
  <pc:docChgLst>
    <pc:chgData name="Alfred Asterjadhi" userId="39de57b9-85c0-4fd1-aaac-8ca2b6560ad0" providerId="ADAL" clId="{BE754A84-70C3-4888-8420-055C327C2C9E}"/>
    <pc:docChg chg="undo modSld modMainMaster">
      <pc:chgData name="Alfred Asterjadhi" userId="39de57b9-85c0-4fd1-aaac-8ca2b6560ad0" providerId="ADAL" clId="{BE754A84-70C3-4888-8420-055C327C2C9E}" dt="2021-01-11T15:09:31.860" v="186" actId="20577"/>
      <pc:docMkLst>
        <pc:docMk/>
      </pc:docMkLst>
      <pc:sldChg chg="modSp">
        <pc:chgData name="Alfred Asterjadhi" userId="39de57b9-85c0-4fd1-aaac-8ca2b6560ad0" providerId="ADAL" clId="{BE754A84-70C3-4888-8420-055C327C2C9E}" dt="2021-01-11T14:52:56.604" v="168" actId="20577"/>
        <pc:sldMkLst>
          <pc:docMk/>
          <pc:sldMk cId="132832093" sldId="267"/>
        </pc:sldMkLst>
        <pc:spChg chg="mod">
          <ac:chgData name="Alfred Asterjadhi" userId="39de57b9-85c0-4fd1-aaac-8ca2b6560ad0" providerId="ADAL" clId="{BE754A84-70C3-4888-8420-055C327C2C9E}" dt="2021-01-11T14:52:56.604" v="168" actId="20577"/>
          <ac:spMkLst>
            <pc:docMk/>
            <pc:sldMk cId="132832093" sldId="267"/>
            <ac:spMk id="3" creationId="{00000000-0000-0000-0000-000000000000}"/>
          </ac:spMkLst>
        </pc:spChg>
      </pc:sldChg>
      <pc:sldChg chg="modSp">
        <pc:chgData name="Alfred Asterjadhi" userId="39de57b9-85c0-4fd1-aaac-8ca2b6560ad0" providerId="ADAL" clId="{BE754A84-70C3-4888-8420-055C327C2C9E}" dt="2021-01-11T15:09:31.860" v="186" actId="20577"/>
        <pc:sldMkLst>
          <pc:docMk/>
          <pc:sldMk cId="1908471061" sldId="328"/>
        </pc:sldMkLst>
        <pc:spChg chg="mod">
          <ac:chgData name="Alfred Asterjadhi" userId="39de57b9-85c0-4fd1-aaac-8ca2b6560ad0" providerId="ADAL" clId="{BE754A84-70C3-4888-8420-055C327C2C9E}" dt="2021-01-11T15:09:31.860" v="186" actId="20577"/>
          <ac:spMkLst>
            <pc:docMk/>
            <pc:sldMk cId="1908471061" sldId="328"/>
            <ac:spMk id="3" creationId="{3EF9BE80-D462-4B64-8448-3B553445EDCF}"/>
          </ac:spMkLst>
        </pc:spChg>
      </pc:sldChg>
      <pc:sldMasterChg chg="modSp">
        <pc:chgData name="Alfred Asterjadhi" userId="39de57b9-85c0-4fd1-aaac-8ca2b6560ad0" providerId="ADAL" clId="{BE754A84-70C3-4888-8420-055C327C2C9E}" dt="2021-01-11T14:51:05.180" v="1" actId="20577"/>
        <pc:sldMasterMkLst>
          <pc:docMk/>
          <pc:sldMasterMk cId="0" sldId="2147483648"/>
        </pc:sldMasterMkLst>
        <pc:spChg chg="mod">
          <ac:chgData name="Alfred Asterjadhi" userId="39de57b9-85c0-4fd1-aaac-8ca2b6560ad0" providerId="ADAL" clId="{BE754A84-70C3-4888-8420-055C327C2C9E}" dt="2021-01-11T14:51:05.180" v="1" actId="20577"/>
          <ac:spMkLst>
            <pc:docMk/>
            <pc:sldMasterMk cId="0" sldId="2147483648"/>
            <ac:spMk id="10" creationId="{00000000-0000-0000-0000-000000000000}"/>
          </ac:spMkLst>
        </pc:spChg>
      </pc:sldMasterChg>
    </pc:docChg>
  </pc:docChgLst>
  <pc:docChgLst>
    <pc:chgData name="Alfred Asterjadhi" userId="39de57b9-85c0-4fd1-aaac-8ca2b6560ad0" providerId="ADAL" clId="{E1913768-674D-44BD-96B7-613C13A8F211}"/>
    <pc:docChg chg="undo custSel addSld delSld modSld modMainMaster">
      <pc:chgData name="Alfred Asterjadhi" userId="39de57b9-85c0-4fd1-aaac-8ca2b6560ad0" providerId="ADAL" clId="{E1913768-674D-44BD-96B7-613C13A8F211}" dt="2021-01-15T16:22:08.897" v="1023" actId="13926"/>
      <pc:docMkLst>
        <pc:docMk/>
      </pc:docMkLst>
      <pc:sldChg chg="modSp">
        <pc:chgData name="Alfred Asterjadhi" userId="39de57b9-85c0-4fd1-aaac-8ca2b6560ad0" providerId="ADAL" clId="{E1913768-674D-44BD-96B7-613C13A8F211}" dt="2021-01-15T16:21:31.357" v="1006" actId="113"/>
        <pc:sldMkLst>
          <pc:docMk/>
          <pc:sldMk cId="596865926" sldId="324"/>
        </pc:sldMkLst>
        <pc:spChg chg="mod">
          <ac:chgData name="Alfred Asterjadhi" userId="39de57b9-85c0-4fd1-aaac-8ca2b6560ad0" providerId="ADAL" clId="{E1913768-674D-44BD-96B7-613C13A8F211}" dt="2021-01-15T16:21:31.357" v="1006" actId="113"/>
          <ac:spMkLst>
            <pc:docMk/>
            <pc:sldMk cId="596865926" sldId="324"/>
            <ac:spMk id="3" creationId="{D3245099-458D-4C79-9B1C-5CE8FF5DED80}"/>
          </ac:spMkLst>
        </pc:spChg>
      </pc:sldChg>
      <pc:sldChg chg="modSp">
        <pc:chgData name="Alfred Asterjadhi" userId="39de57b9-85c0-4fd1-aaac-8ca2b6560ad0" providerId="ADAL" clId="{E1913768-674D-44BD-96B7-613C13A8F211}" dt="2021-01-15T16:21:33.900" v="1007"/>
        <pc:sldMkLst>
          <pc:docMk/>
          <pc:sldMk cId="3464474659" sldId="325"/>
        </pc:sldMkLst>
        <pc:spChg chg="mod">
          <ac:chgData name="Alfred Asterjadhi" userId="39de57b9-85c0-4fd1-aaac-8ca2b6560ad0" providerId="ADAL" clId="{E1913768-674D-44BD-96B7-613C13A8F211}" dt="2021-01-15T16:21:33.900" v="1007"/>
          <ac:spMkLst>
            <pc:docMk/>
            <pc:sldMk cId="3464474659" sldId="325"/>
            <ac:spMk id="3" creationId="{49A6CCA4-296A-475E-8868-A1006DFAF806}"/>
          </ac:spMkLst>
        </pc:spChg>
      </pc:sldChg>
      <pc:sldChg chg="modSp">
        <pc:chgData name="Alfred Asterjadhi" userId="39de57b9-85c0-4fd1-aaac-8ca2b6560ad0" providerId="ADAL" clId="{E1913768-674D-44BD-96B7-613C13A8F211}" dt="2021-01-15T16:21:35.716" v="1008"/>
        <pc:sldMkLst>
          <pc:docMk/>
          <pc:sldMk cId="3263408447" sldId="326"/>
        </pc:sldMkLst>
        <pc:spChg chg="mod">
          <ac:chgData name="Alfred Asterjadhi" userId="39de57b9-85c0-4fd1-aaac-8ca2b6560ad0" providerId="ADAL" clId="{E1913768-674D-44BD-96B7-613C13A8F211}" dt="2021-01-13T17:27:17.129" v="248" actId="13926"/>
          <ac:spMkLst>
            <pc:docMk/>
            <pc:sldMk cId="3263408447" sldId="326"/>
            <ac:spMk id="2" creationId="{6A27F32D-AAB2-4E4E-8703-7DB27C650C46}"/>
          </ac:spMkLst>
        </pc:spChg>
        <pc:spChg chg="mod">
          <ac:chgData name="Alfred Asterjadhi" userId="39de57b9-85c0-4fd1-aaac-8ca2b6560ad0" providerId="ADAL" clId="{E1913768-674D-44BD-96B7-613C13A8F211}" dt="2021-01-15T16:21:35.716" v="1008"/>
          <ac:spMkLst>
            <pc:docMk/>
            <pc:sldMk cId="3263408447" sldId="326"/>
            <ac:spMk id="3" creationId="{D3245099-458D-4C79-9B1C-5CE8FF5DED80}"/>
          </ac:spMkLst>
        </pc:spChg>
      </pc:sldChg>
      <pc:sldChg chg="modSp">
        <pc:chgData name="Alfred Asterjadhi" userId="39de57b9-85c0-4fd1-aaac-8ca2b6560ad0" providerId="ADAL" clId="{E1913768-674D-44BD-96B7-613C13A8F211}" dt="2021-01-15T16:21:37.671" v="1009"/>
        <pc:sldMkLst>
          <pc:docMk/>
          <pc:sldMk cId="1491866732" sldId="327"/>
        </pc:sldMkLst>
        <pc:spChg chg="mod">
          <ac:chgData name="Alfred Asterjadhi" userId="39de57b9-85c0-4fd1-aaac-8ca2b6560ad0" providerId="ADAL" clId="{E1913768-674D-44BD-96B7-613C13A8F211}" dt="2021-01-13T17:16:55.095" v="2" actId="13926"/>
          <ac:spMkLst>
            <pc:docMk/>
            <pc:sldMk cId="1491866732" sldId="327"/>
            <ac:spMk id="2" creationId="{11C5C3A7-526B-4152-8A7F-BC9636A70131}"/>
          </ac:spMkLst>
        </pc:spChg>
        <pc:spChg chg="mod">
          <ac:chgData name="Alfred Asterjadhi" userId="39de57b9-85c0-4fd1-aaac-8ca2b6560ad0" providerId="ADAL" clId="{E1913768-674D-44BD-96B7-613C13A8F211}" dt="2021-01-15T16:21:37.671" v="1009"/>
          <ac:spMkLst>
            <pc:docMk/>
            <pc:sldMk cId="1491866732" sldId="327"/>
            <ac:spMk id="3" creationId="{49A6CCA4-296A-475E-8868-A1006DFAF806}"/>
          </ac:spMkLst>
        </pc:spChg>
      </pc:sldChg>
      <pc:sldChg chg="addSp delSp modSp">
        <pc:chgData name="Alfred Asterjadhi" userId="39de57b9-85c0-4fd1-aaac-8ca2b6560ad0" providerId="ADAL" clId="{E1913768-674D-44BD-96B7-613C13A8F211}" dt="2021-01-15T16:22:08.897" v="1023" actId="13926"/>
        <pc:sldMkLst>
          <pc:docMk/>
          <pc:sldMk cId="2064304001" sldId="329"/>
        </pc:sldMkLst>
        <pc:spChg chg="mod">
          <ac:chgData name="Alfred Asterjadhi" userId="39de57b9-85c0-4fd1-aaac-8ca2b6560ad0" providerId="ADAL" clId="{E1913768-674D-44BD-96B7-613C13A8F211}" dt="2021-01-15T16:22:08.897" v="1023" actId="13926"/>
          <ac:spMkLst>
            <pc:docMk/>
            <pc:sldMk cId="2064304001" sldId="329"/>
            <ac:spMk id="2" creationId="{11C5C3A7-526B-4152-8A7F-BC9636A70131}"/>
          </ac:spMkLst>
        </pc:spChg>
        <pc:spChg chg="mod">
          <ac:chgData name="Alfred Asterjadhi" userId="39de57b9-85c0-4fd1-aaac-8ca2b6560ad0" providerId="ADAL" clId="{E1913768-674D-44BD-96B7-613C13A8F211}" dt="2021-01-15T16:21:56.182" v="1022" actId="20577"/>
          <ac:spMkLst>
            <pc:docMk/>
            <pc:sldMk cId="2064304001" sldId="329"/>
            <ac:spMk id="3" creationId="{49A6CCA4-296A-475E-8868-A1006DFAF806}"/>
          </ac:spMkLst>
        </pc:spChg>
        <pc:graphicFrameChg chg="add del">
          <ac:chgData name="Alfred Asterjadhi" userId="39de57b9-85c0-4fd1-aaac-8ca2b6560ad0" providerId="ADAL" clId="{E1913768-674D-44BD-96B7-613C13A8F211}" dt="2021-01-13T18:10:34.540" v="691"/>
          <ac:graphicFrameMkLst>
            <pc:docMk/>
            <pc:sldMk cId="2064304001" sldId="329"/>
            <ac:graphicFrameMk id="7" creationId="{600249BA-D138-455A-B88B-98498C396EFE}"/>
          </ac:graphicFrameMkLst>
        </pc:graphicFrameChg>
      </pc:sldChg>
      <pc:sldChg chg="modSp add del">
        <pc:chgData name="Alfred Asterjadhi" userId="39de57b9-85c0-4fd1-aaac-8ca2b6560ad0" providerId="ADAL" clId="{E1913768-674D-44BD-96B7-613C13A8F211}" dt="2021-01-14T14:25:46.562" v="973" actId="2696"/>
        <pc:sldMkLst>
          <pc:docMk/>
          <pc:sldMk cId="4062957974" sldId="333"/>
        </pc:sldMkLst>
        <pc:spChg chg="mod">
          <ac:chgData name="Alfred Asterjadhi" userId="39de57b9-85c0-4fd1-aaac-8ca2b6560ad0" providerId="ADAL" clId="{E1913768-674D-44BD-96B7-613C13A8F211}" dt="2021-01-14T14:24:47.597" v="972" actId="20577"/>
          <ac:spMkLst>
            <pc:docMk/>
            <pc:sldMk cId="4062957974" sldId="333"/>
            <ac:spMk id="2" creationId="{BAB79291-0AC0-48A3-8F7B-DBEA165793C5}"/>
          </ac:spMkLst>
        </pc:spChg>
      </pc:sldChg>
      <pc:sldMasterChg chg="modSp">
        <pc:chgData name="Alfred Asterjadhi" userId="39de57b9-85c0-4fd1-aaac-8ca2b6560ad0" providerId="ADAL" clId="{E1913768-674D-44BD-96B7-613C13A8F211}" dt="2021-01-13T17:16:42.015" v="1" actId="20577"/>
        <pc:sldMasterMkLst>
          <pc:docMk/>
          <pc:sldMasterMk cId="0" sldId="2147483648"/>
        </pc:sldMasterMkLst>
        <pc:spChg chg="mod">
          <ac:chgData name="Alfred Asterjadhi" userId="39de57b9-85c0-4fd1-aaac-8ca2b6560ad0" providerId="ADAL" clId="{E1913768-674D-44BD-96B7-613C13A8F211}" dt="2021-01-13T17:16:42.015" v="1" actId="20577"/>
          <ac:spMkLst>
            <pc:docMk/>
            <pc:sldMasterMk cId="0" sldId="2147483648"/>
            <ac:spMk id="10" creationId="{00000000-0000-0000-0000-000000000000}"/>
          </ac:spMkLst>
        </pc:spChg>
      </pc:sldMasterChg>
    </pc:docChg>
  </pc:docChgLst>
  <pc:docChgLst>
    <pc:chgData name="Alfred Asterjadhi" userId="39de57b9-85c0-4fd1-aaac-8ca2b6560ad0" providerId="ADAL" clId="{DE32E404-08FC-4B13-BBE8-0CA66CF324F5}"/>
    <pc:docChg chg="undo custSel modSld modMainMaster">
      <pc:chgData name="Alfred Asterjadhi" userId="39de57b9-85c0-4fd1-aaac-8ca2b6560ad0" providerId="ADAL" clId="{DE32E404-08FC-4B13-BBE8-0CA66CF324F5}" dt="2021-03-12T15:47:26.652" v="302" actId="14100"/>
      <pc:docMkLst>
        <pc:docMk/>
      </pc:docMkLst>
      <pc:sldChg chg="modSp mod">
        <pc:chgData name="Alfred Asterjadhi" userId="39de57b9-85c0-4fd1-aaac-8ca2b6560ad0" providerId="ADAL" clId="{DE32E404-08FC-4B13-BBE8-0CA66CF324F5}" dt="2021-03-11T22:25:44.306" v="120" actId="207"/>
        <pc:sldMkLst>
          <pc:docMk/>
          <pc:sldMk cId="3248079768" sldId="334"/>
        </pc:sldMkLst>
        <pc:spChg chg="mod">
          <ac:chgData name="Alfred Asterjadhi" userId="39de57b9-85c0-4fd1-aaac-8ca2b6560ad0" providerId="ADAL" clId="{DE32E404-08FC-4B13-BBE8-0CA66CF324F5}" dt="2021-03-11T21:48:21.717" v="8" actId="13926"/>
          <ac:spMkLst>
            <pc:docMk/>
            <pc:sldMk cId="3248079768" sldId="334"/>
            <ac:spMk id="2" creationId="{6A27F32D-AAB2-4E4E-8703-7DB27C650C46}"/>
          </ac:spMkLst>
        </pc:spChg>
        <pc:spChg chg="mod">
          <ac:chgData name="Alfred Asterjadhi" userId="39de57b9-85c0-4fd1-aaac-8ca2b6560ad0" providerId="ADAL" clId="{DE32E404-08FC-4B13-BBE8-0CA66CF324F5}" dt="2021-03-11T22:25:44.306" v="120" actId="207"/>
          <ac:spMkLst>
            <pc:docMk/>
            <pc:sldMk cId="3248079768" sldId="334"/>
            <ac:spMk id="3" creationId="{D3245099-458D-4C79-9B1C-5CE8FF5DED80}"/>
          </ac:spMkLst>
        </pc:spChg>
      </pc:sldChg>
      <pc:sldChg chg="modSp mod">
        <pc:chgData name="Alfred Asterjadhi" userId="39de57b9-85c0-4fd1-aaac-8ca2b6560ad0" providerId="ADAL" clId="{DE32E404-08FC-4B13-BBE8-0CA66CF324F5}" dt="2021-03-11T22:06:24.036" v="119" actId="6549"/>
        <pc:sldMkLst>
          <pc:docMk/>
          <pc:sldMk cId="1008851049" sldId="335"/>
        </pc:sldMkLst>
        <pc:spChg chg="mod">
          <ac:chgData name="Alfred Asterjadhi" userId="39de57b9-85c0-4fd1-aaac-8ca2b6560ad0" providerId="ADAL" clId="{DE32E404-08FC-4B13-BBE8-0CA66CF324F5}" dt="2021-03-11T22:06:05.781" v="113" actId="13926"/>
          <ac:spMkLst>
            <pc:docMk/>
            <pc:sldMk cId="1008851049" sldId="335"/>
            <ac:spMk id="2" creationId="{11C5C3A7-526B-4152-8A7F-BC9636A70131}"/>
          </ac:spMkLst>
        </pc:spChg>
        <pc:spChg chg="mod">
          <ac:chgData name="Alfred Asterjadhi" userId="39de57b9-85c0-4fd1-aaac-8ca2b6560ad0" providerId="ADAL" clId="{DE32E404-08FC-4B13-BBE8-0CA66CF324F5}" dt="2021-03-11T22:06:24.036" v="119" actId="6549"/>
          <ac:spMkLst>
            <pc:docMk/>
            <pc:sldMk cId="1008851049" sldId="335"/>
            <ac:spMk id="3" creationId="{49A6CCA4-296A-475E-8868-A1006DFAF806}"/>
          </ac:spMkLst>
        </pc:spChg>
      </pc:sldChg>
      <pc:sldChg chg="addSp delSp modSp mod">
        <pc:chgData name="Alfred Asterjadhi" userId="39de57b9-85c0-4fd1-aaac-8ca2b6560ad0" providerId="ADAL" clId="{DE32E404-08FC-4B13-BBE8-0CA66CF324F5}" dt="2021-03-12T15:47:26.652" v="302" actId="14100"/>
        <pc:sldMkLst>
          <pc:docMk/>
          <pc:sldMk cId="1716082287" sldId="337"/>
        </pc:sldMkLst>
        <pc:spChg chg="mod">
          <ac:chgData name="Alfred Asterjadhi" userId="39de57b9-85c0-4fd1-aaac-8ca2b6560ad0" providerId="ADAL" clId="{DE32E404-08FC-4B13-BBE8-0CA66CF324F5}" dt="2021-03-12T15:47:26.652" v="302" actId="14100"/>
          <ac:spMkLst>
            <pc:docMk/>
            <pc:sldMk cId="1716082287" sldId="337"/>
            <ac:spMk id="3" creationId="{49A6CCA4-296A-475E-8868-A1006DFAF806}"/>
          </ac:spMkLst>
        </pc:spChg>
        <pc:graphicFrameChg chg="add del mod">
          <ac:chgData name="Alfred Asterjadhi" userId="39de57b9-85c0-4fd1-aaac-8ca2b6560ad0" providerId="ADAL" clId="{DE32E404-08FC-4B13-BBE8-0CA66CF324F5}" dt="2021-03-11T22:53:10.894" v="174"/>
          <ac:graphicFrameMkLst>
            <pc:docMk/>
            <pc:sldMk cId="1716082287" sldId="337"/>
            <ac:graphicFrameMk id="7" creationId="{8B8F865D-D29D-498A-B9D4-85B293EB3312}"/>
          </ac:graphicFrameMkLst>
        </pc:graphicFrameChg>
        <pc:graphicFrameChg chg="add del mod modGraphic">
          <ac:chgData name="Alfred Asterjadhi" userId="39de57b9-85c0-4fd1-aaac-8ca2b6560ad0" providerId="ADAL" clId="{DE32E404-08FC-4B13-BBE8-0CA66CF324F5}" dt="2021-03-11T22:57:45.859" v="215"/>
          <ac:graphicFrameMkLst>
            <pc:docMk/>
            <pc:sldMk cId="1716082287" sldId="337"/>
            <ac:graphicFrameMk id="8" creationId="{D9A00B03-CFBA-49A7-BE24-F171FF063051}"/>
          </ac:graphicFrameMkLst>
        </pc:graphicFrameChg>
      </pc:sldChg>
      <pc:sldMasterChg chg="modSp mod">
        <pc:chgData name="Alfred Asterjadhi" userId="39de57b9-85c0-4fd1-aaac-8ca2b6560ad0" providerId="ADAL" clId="{DE32E404-08FC-4B13-BBE8-0CA66CF324F5}" dt="2021-03-10T16:44:07.178" v="1" actId="6549"/>
        <pc:sldMasterMkLst>
          <pc:docMk/>
          <pc:sldMasterMk cId="0" sldId="2147483648"/>
        </pc:sldMasterMkLst>
        <pc:spChg chg="mod">
          <ac:chgData name="Alfred Asterjadhi" userId="39de57b9-85c0-4fd1-aaac-8ca2b6560ad0" providerId="ADAL" clId="{DE32E404-08FC-4B13-BBE8-0CA66CF324F5}" dt="2021-03-10T16:44:07.178" v="1" actId="6549"/>
          <ac:spMkLst>
            <pc:docMk/>
            <pc:sldMasterMk cId="0" sldId="2147483648"/>
            <ac:spMk id="10" creationId="{00000000-0000-0000-0000-000000000000}"/>
          </ac:spMkLst>
        </pc:spChg>
      </pc:sldMasterChg>
    </pc:docChg>
  </pc:docChgLst>
  <pc:docChgLst>
    <pc:chgData name="Alfred Asterjadhi" userId="39de57b9-85c0-4fd1-aaac-8ca2b6560ad0" providerId="ADAL" clId="{B4F7BA3C-DFC6-48F9-A62B-B03D2B47DB6D}"/>
    <pc:docChg chg="undo custSel addSld delSld modSld modMainMaster">
      <pc:chgData name="Alfred Asterjadhi" userId="39de57b9-85c0-4fd1-aaac-8ca2b6560ad0" providerId="ADAL" clId="{B4F7BA3C-DFC6-48F9-A62B-B03D2B47DB6D}" dt="2021-03-08T21:36:17.931" v="1388" actId="6549"/>
      <pc:docMkLst>
        <pc:docMk/>
      </pc:docMkLst>
      <pc:sldChg chg="modSp">
        <pc:chgData name="Alfred Asterjadhi" userId="39de57b9-85c0-4fd1-aaac-8ca2b6560ad0" providerId="ADAL" clId="{B4F7BA3C-DFC6-48F9-A62B-B03D2B47DB6D}" dt="2021-02-09T16:22:18.113" v="13"/>
        <pc:sldMkLst>
          <pc:docMk/>
          <pc:sldMk cId="0" sldId="256"/>
        </pc:sldMkLst>
        <pc:spChg chg="mod">
          <ac:chgData name="Alfred Asterjadhi" userId="39de57b9-85c0-4fd1-aaac-8ca2b6560ad0" providerId="ADAL" clId="{B4F7BA3C-DFC6-48F9-A62B-B03D2B47DB6D}" dt="2021-02-09T16:22:18.113" v="13"/>
          <ac:spMkLst>
            <pc:docMk/>
            <pc:sldMk cId="0" sldId="256"/>
            <ac:spMk id="6" creationId="{00000000-0000-0000-0000-000000000000}"/>
          </ac:spMkLst>
        </pc:spChg>
      </pc:sldChg>
      <pc:sldChg chg="modSp">
        <pc:chgData name="Alfred Asterjadhi" userId="39de57b9-85c0-4fd1-aaac-8ca2b6560ad0" providerId="ADAL" clId="{B4F7BA3C-DFC6-48F9-A62B-B03D2B47DB6D}" dt="2021-02-09T16:22:20.231" v="14"/>
        <pc:sldMkLst>
          <pc:docMk/>
          <pc:sldMk cId="0" sldId="257"/>
        </pc:sldMkLst>
        <pc:spChg chg="mod">
          <ac:chgData name="Alfred Asterjadhi" userId="39de57b9-85c0-4fd1-aaac-8ca2b6560ad0" providerId="ADAL" clId="{B4F7BA3C-DFC6-48F9-A62B-B03D2B47DB6D}" dt="2021-02-09T16:22:20.231" v="14"/>
          <ac:spMkLst>
            <pc:docMk/>
            <pc:sldMk cId="0" sldId="257"/>
            <ac:spMk id="7" creationId="{4565958B-DD30-4EE7-AF20-DC550898176B}"/>
          </ac:spMkLst>
        </pc:spChg>
      </pc:sldChg>
      <pc:sldChg chg="modSp">
        <pc:chgData name="Alfred Asterjadhi" userId="39de57b9-85c0-4fd1-aaac-8ca2b6560ad0" providerId="ADAL" clId="{B4F7BA3C-DFC6-48F9-A62B-B03D2B47DB6D}" dt="2021-02-09T16:22:21.914" v="15"/>
        <pc:sldMkLst>
          <pc:docMk/>
          <pc:sldMk cId="3254182675" sldId="258"/>
        </pc:sldMkLst>
        <pc:spChg chg="mod">
          <ac:chgData name="Alfred Asterjadhi" userId="39de57b9-85c0-4fd1-aaac-8ca2b6560ad0" providerId="ADAL" clId="{B4F7BA3C-DFC6-48F9-A62B-B03D2B47DB6D}" dt="2021-02-09T16:22:21.914" v="15"/>
          <ac:spMkLst>
            <pc:docMk/>
            <pc:sldMk cId="3254182675" sldId="258"/>
            <ac:spMk id="7" creationId="{4F62ADF5-BC8B-4EF4-B4E8-C355611EECFF}"/>
          </ac:spMkLst>
        </pc:spChg>
      </pc:sldChg>
      <pc:sldChg chg="modSp">
        <pc:chgData name="Alfred Asterjadhi" userId="39de57b9-85c0-4fd1-aaac-8ca2b6560ad0" providerId="ADAL" clId="{B4F7BA3C-DFC6-48F9-A62B-B03D2B47DB6D}" dt="2021-02-09T16:22:25.219" v="17"/>
        <pc:sldMkLst>
          <pc:docMk/>
          <pc:sldMk cId="1676196551" sldId="261"/>
        </pc:sldMkLst>
        <pc:spChg chg="mod">
          <ac:chgData name="Alfred Asterjadhi" userId="39de57b9-85c0-4fd1-aaac-8ca2b6560ad0" providerId="ADAL" clId="{B4F7BA3C-DFC6-48F9-A62B-B03D2B47DB6D}" dt="2021-02-09T16:22:25.219" v="17"/>
          <ac:spMkLst>
            <pc:docMk/>
            <pc:sldMk cId="1676196551" sldId="261"/>
            <ac:spMk id="7" creationId="{0A0F1EBF-63A8-4C75-8DB7-0D8CD44D0896}"/>
          </ac:spMkLst>
        </pc:spChg>
      </pc:sldChg>
      <pc:sldChg chg="modSp">
        <pc:chgData name="Alfred Asterjadhi" userId="39de57b9-85c0-4fd1-aaac-8ca2b6560ad0" providerId="ADAL" clId="{B4F7BA3C-DFC6-48F9-A62B-B03D2B47DB6D}" dt="2021-02-09T16:22:26.863" v="18"/>
        <pc:sldMkLst>
          <pc:docMk/>
          <pc:sldMk cId="2927177891" sldId="263"/>
        </pc:sldMkLst>
        <pc:spChg chg="mod">
          <ac:chgData name="Alfred Asterjadhi" userId="39de57b9-85c0-4fd1-aaac-8ca2b6560ad0" providerId="ADAL" clId="{B4F7BA3C-DFC6-48F9-A62B-B03D2B47DB6D}" dt="2021-02-09T16:22:26.863" v="18"/>
          <ac:spMkLst>
            <pc:docMk/>
            <pc:sldMk cId="2927177891" sldId="263"/>
            <ac:spMk id="9" creationId="{4BB4CFD1-21C6-467E-AB6E-3577A473F86D}"/>
          </ac:spMkLst>
        </pc:spChg>
      </pc:sldChg>
      <pc:sldChg chg="modSp">
        <pc:chgData name="Alfred Asterjadhi" userId="39de57b9-85c0-4fd1-aaac-8ca2b6560ad0" providerId="ADAL" clId="{B4F7BA3C-DFC6-48F9-A62B-B03D2B47DB6D}" dt="2021-02-09T16:22:28.538" v="19"/>
        <pc:sldMkLst>
          <pc:docMk/>
          <pc:sldMk cId="4277600907" sldId="264"/>
        </pc:sldMkLst>
        <pc:spChg chg="mod">
          <ac:chgData name="Alfred Asterjadhi" userId="39de57b9-85c0-4fd1-aaac-8ca2b6560ad0" providerId="ADAL" clId="{B4F7BA3C-DFC6-48F9-A62B-B03D2B47DB6D}" dt="2021-02-09T16:22:28.538" v="19"/>
          <ac:spMkLst>
            <pc:docMk/>
            <pc:sldMk cId="4277600907" sldId="264"/>
            <ac:spMk id="8" creationId="{B2C4C695-AFB3-4956-B721-DB0805BA0685}"/>
          </ac:spMkLst>
        </pc:spChg>
      </pc:sldChg>
      <pc:sldChg chg="modSp">
        <pc:chgData name="Alfred Asterjadhi" userId="39de57b9-85c0-4fd1-aaac-8ca2b6560ad0" providerId="ADAL" clId="{B4F7BA3C-DFC6-48F9-A62B-B03D2B47DB6D}" dt="2021-02-09T16:22:30.312" v="20"/>
        <pc:sldMkLst>
          <pc:docMk/>
          <pc:sldMk cId="2436815634" sldId="265"/>
        </pc:sldMkLst>
        <pc:spChg chg="mod">
          <ac:chgData name="Alfred Asterjadhi" userId="39de57b9-85c0-4fd1-aaac-8ca2b6560ad0" providerId="ADAL" clId="{B4F7BA3C-DFC6-48F9-A62B-B03D2B47DB6D}" dt="2021-02-09T16:22:30.312" v="20"/>
          <ac:spMkLst>
            <pc:docMk/>
            <pc:sldMk cId="2436815634" sldId="265"/>
            <ac:spMk id="9" creationId="{535943CE-0A57-43F4-9844-46B4091CBC16}"/>
          </ac:spMkLst>
        </pc:spChg>
      </pc:sldChg>
      <pc:sldChg chg="modSp">
        <pc:chgData name="Alfred Asterjadhi" userId="39de57b9-85c0-4fd1-aaac-8ca2b6560ad0" providerId="ADAL" clId="{B4F7BA3C-DFC6-48F9-A62B-B03D2B47DB6D}" dt="2021-02-09T16:22:32.801" v="21"/>
        <pc:sldMkLst>
          <pc:docMk/>
          <pc:sldMk cId="2400177835" sldId="266"/>
        </pc:sldMkLst>
        <pc:spChg chg="mod">
          <ac:chgData name="Alfred Asterjadhi" userId="39de57b9-85c0-4fd1-aaac-8ca2b6560ad0" providerId="ADAL" clId="{B4F7BA3C-DFC6-48F9-A62B-B03D2B47DB6D}" dt="2021-02-09T16:22:32.801" v="21"/>
          <ac:spMkLst>
            <pc:docMk/>
            <pc:sldMk cId="2400177835" sldId="266"/>
            <ac:spMk id="8" creationId="{C5505616-1CE2-43B4-878B-31634EEB6CA7}"/>
          </ac:spMkLst>
        </pc:spChg>
      </pc:sldChg>
      <pc:sldChg chg="modSp">
        <pc:chgData name="Alfred Asterjadhi" userId="39de57b9-85c0-4fd1-aaac-8ca2b6560ad0" providerId="ADAL" clId="{B4F7BA3C-DFC6-48F9-A62B-B03D2B47DB6D}" dt="2021-02-09T16:22:40.934" v="26"/>
        <pc:sldMkLst>
          <pc:docMk/>
          <pc:sldMk cId="132832093" sldId="267"/>
        </pc:sldMkLst>
        <pc:spChg chg="mod">
          <ac:chgData name="Alfred Asterjadhi" userId="39de57b9-85c0-4fd1-aaac-8ca2b6560ad0" providerId="ADAL" clId="{B4F7BA3C-DFC6-48F9-A62B-B03D2B47DB6D}" dt="2021-02-09T16:22:40.934" v="26"/>
          <ac:spMkLst>
            <pc:docMk/>
            <pc:sldMk cId="132832093" sldId="267"/>
            <ac:spMk id="7" creationId="{C00CAC69-BF6D-4936-9CE0-D96F88ACD748}"/>
          </ac:spMkLst>
        </pc:spChg>
      </pc:sldChg>
      <pc:sldChg chg="modSp">
        <pc:chgData name="Alfred Asterjadhi" userId="39de57b9-85c0-4fd1-aaac-8ca2b6560ad0" providerId="ADAL" clId="{B4F7BA3C-DFC6-48F9-A62B-B03D2B47DB6D}" dt="2021-02-09T16:22:34.604" v="22"/>
        <pc:sldMkLst>
          <pc:docMk/>
          <pc:sldMk cId="3387863760" sldId="270"/>
        </pc:sldMkLst>
        <pc:spChg chg="mod">
          <ac:chgData name="Alfred Asterjadhi" userId="39de57b9-85c0-4fd1-aaac-8ca2b6560ad0" providerId="ADAL" clId="{B4F7BA3C-DFC6-48F9-A62B-B03D2B47DB6D}" dt="2021-02-09T16:22:34.604" v="22"/>
          <ac:spMkLst>
            <pc:docMk/>
            <pc:sldMk cId="3387863760" sldId="270"/>
            <ac:spMk id="8" creationId="{B1C9D975-9B89-429E-A2AD-175C2CE0D83A}"/>
          </ac:spMkLst>
        </pc:spChg>
      </pc:sldChg>
      <pc:sldChg chg="modSp mod">
        <pc:chgData name="Alfred Asterjadhi" userId="39de57b9-85c0-4fd1-aaac-8ca2b6560ad0" providerId="ADAL" clId="{B4F7BA3C-DFC6-48F9-A62B-B03D2B47DB6D}" dt="2021-02-09T16:25:10.529" v="128" actId="20577"/>
        <pc:sldMkLst>
          <pc:docMk/>
          <pc:sldMk cId="2243228416" sldId="299"/>
        </pc:sldMkLst>
        <pc:spChg chg="mod">
          <ac:chgData name="Alfred Asterjadhi" userId="39de57b9-85c0-4fd1-aaac-8ca2b6560ad0" providerId="ADAL" clId="{B4F7BA3C-DFC6-48F9-A62B-B03D2B47DB6D}" dt="2021-02-09T16:22:42.390" v="27"/>
          <ac:spMkLst>
            <pc:docMk/>
            <pc:sldMk cId="2243228416" sldId="299"/>
            <ac:spMk id="8" creationId="{ADA0A8BA-AA59-4AB6-9BD0-89E3B2E275F5}"/>
          </ac:spMkLst>
        </pc:spChg>
        <pc:spChg chg="mod">
          <ac:chgData name="Alfred Asterjadhi" userId="39de57b9-85c0-4fd1-aaac-8ca2b6560ad0" providerId="ADAL" clId="{B4F7BA3C-DFC6-48F9-A62B-B03D2B47DB6D}" dt="2021-02-09T16:25:10.529" v="128" actId="20577"/>
          <ac:spMkLst>
            <pc:docMk/>
            <pc:sldMk cId="2243228416" sldId="299"/>
            <ac:spMk id="17" creationId="{442A1050-6527-4B2E-A943-E125D6B48B52}"/>
          </ac:spMkLst>
        </pc:spChg>
      </pc:sldChg>
      <pc:sldChg chg="modSp">
        <pc:chgData name="Alfred Asterjadhi" userId="39de57b9-85c0-4fd1-aaac-8ca2b6560ad0" providerId="ADAL" clId="{B4F7BA3C-DFC6-48F9-A62B-B03D2B47DB6D}" dt="2021-02-09T16:22:47.696" v="29"/>
        <pc:sldMkLst>
          <pc:docMk/>
          <pc:sldMk cId="1677969607" sldId="323"/>
        </pc:sldMkLst>
        <pc:spChg chg="mod">
          <ac:chgData name="Alfred Asterjadhi" userId="39de57b9-85c0-4fd1-aaac-8ca2b6560ad0" providerId="ADAL" clId="{B4F7BA3C-DFC6-48F9-A62B-B03D2B47DB6D}" dt="2021-02-09T16:22:47.696" v="29"/>
          <ac:spMkLst>
            <pc:docMk/>
            <pc:sldMk cId="1677969607" sldId="323"/>
            <ac:spMk id="7" creationId="{247ADCDE-7164-400D-8B27-4BAED4FE7810}"/>
          </ac:spMkLst>
        </pc:spChg>
      </pc:sldChg>
      <pc:sldChg chg="addSp delSp modSp add mod">
        <pc:chgData name="Alfred Asterjadhi" userId="39de57b9-85c0-4fd1-aaac-8ca2b6560ad0" providerId="ADAL" clId="{B4F7BA3C-DFC6-48F9-A62B-B03D2B47DB6D}" dt="2021-03-08T21:36:17.931" v="1388" actId="6549"/>
        <pc:sldMkLst>
          <pc:docMk/>
          <pc:sldMk cId="596865926" sldId="324"/>
        </pc:sldMkLst>
        <pc:spChg chg="mod">
          <ac:chgData name="Alfred Asterjadhi" userId="39de57b9-85c0-4fd1-aaac-8ca2b6560ad0" providerId="ADAL" clId="{B4F7BA3C-DFC6-48F9-A62B-B03D2B47DB6D}" dt="2021-02-09T16:24:28.715" v="104"/>
          <ac:spMkLst>
            <pc:docMk/>
            <pc:sldMk cId="596865926" sldId="324"/>
            <ac:spMk id="2" creationId="{6A27F32D-AAB2-4E4E-8703-7DB27C650C46}"/>
          </ac:spMkLst>
        </pc:spChg>
        <pc:spChg chg="mod">
          <ac:chgData name="Alfred Asterjadhi" userId="39de57b9-85c0-4fd1-aaac-8ca2b6560ad0" providerId="ADAL" clId="{B4F7BA3C-DFC6-48F9-A62B-B03D2B47DB6D}" dt="2021-03-08T21:36:17.931" v="1388" actId="6549"/>
          <ac:spMkLst>
            <pc:docMk/>
            <pc:sldMk cId="596865926" sldId="324"/>
            <ac:spMk id="3" creationId="{D3245099-458D-4C79-9B1C-5CE8FF5DED80}"/>
          </ac:spMkLst>
        </pc:spChg>
        <pc:spChg chg="mod">
          <ac:chgData name="Alfred Asterjadhi" userId="39de57b9-85c0-4fd1-aaac-8ca2b6560ad0" providerId="ADAL" clId="{B4F7BA3C-DFC6-48F9-A62B-B03D2B47DB6D}" dt="2021-02-09T16:24:28.715" v="104"/>
          <ac:spMkLst>
            <pc:docMk/>
            <pc:sldMk cId="596865926" sldId="324"/>
            <ac:spMk id="4" creationId="{C48B5450-79DE-4FD5-B875-2721391F53AB}"/>
          </ac:spMkLst>
        </pc:spChg>
        <pc:spChg chg="mod">
          <ac:chgData name="Alfred Asterjadhi" userId="39de57b9-85c0-4fd1-aaac-8ca2b6560ad0" providerId="ADAL" clId="{B4F7BA3C-DFC6-48F9-A62B-B03D2B47DB6D}" dt="2021-02-09T16:24:28.715" v="104"/>
          <ac:spMkLst>
            <pc:docMk/>
            <pc:sldMk cId="596865926" sldId="324"/>
            <ac:spMk id="5" creationId="{2E17BC8C-45E1-41C0-8FDF-C0C228CB6AEC}"/>
          </ac:spMkLst>
        </pc:spChg>
        <pc:spChg chg="mod">
          <ac:chgData name="Alfred Asterjadhi" userId="39de57b9-85c0-4fd1-aaac-8ca2b6560ad0" providerId="ADAL" clId="{B4F7BA3C-DFC6-48F9-A62B-B03D2B47DB6D}" dt="2021-02-09T16:25:30.155" v="133" actId="20577"/>
          <ac:spMkLst>
            <pc:docMk/>
            <pc:sldMk cId="596865926" sldId="324"/>
            <ac:spMk id="6" creationId="{60A28A1F-2074-47CF-9F71-6D0F8F0D15FE}"/>
          </ac:spMkLst>
        </pc:spChg>
        <pc:spChg chg="add del mod">
          <ac:chgData name="Alfred Asterjadhi" userId="39de57b9-85c0-4fd1-aaac-8ca2b6560ad0" providerId="ADAL" clId="{B4F7BA3C-DFC6-48F9-A62B-B03D2B47DB6D}" dt="2021-02-09T16:24:28.715" v="104"/>
          <ac:spMkLst>
            <pc:docMk/>
            <pc:sldMk cId="596865926" sldId="324"/>
            <ac:spMk id="7" creationId="{BAAF2BE1-AD1A-4A81-9278-BFD138F382C6}"/>
          </ac:spMkLst>
        </pc:spChg>
        <pc:spChg chg="add del mod">
          <ac:chgData name="Alfred Asterjadhi" userId="39de57b9-85c0-4fd1-aaac-8ca2b6560ad0" providerId="ADAL" clId="{B4F7BA3C-DFC6-48F9-A62B-B03D2B47DB6D}" dt="2021-02-09T16:24:28.715" v="104"/>
          <ac:spMkLst>
            <pc:docMk/>
            <pc:sldMk cId="596865926" sldId="324"/>
            <ac:spMk id="8" creationId="{018DCE5E-0786-42C6-97BE-BA407AEDE879}"/>
          </ac:spMkLst>
        </pc:spChg>
        <pc:spChg chg="add del mod">
          <ac:chgData name="Alfred Asterjadhi" userId="39de57b9-85c0-4fd1-aaac-8ca2b6560ad0" providerId="ADAL" clId="{B4F7BA3C-DFC6-48F9-A62B-B03D2B47DB6D}" dt="2021-02-09T16:24:28.715" v="104"/>
          <ac:spMkLst>
            <pc:docMk/>
            <pc:sldMk cId="596865926" sldId="324"/>
            <ac:spMk id="9" creationId="{05902A56-21ED-448F-96FA-862248688623}"/>
          </ac:spMkLst>
        </pc:spChg>
        <pc:spChg chg="add del mod">
          <ac:chgData name="Alfred Asterjadhi" userId="39de57b9-85c0-4fd1-aaac-8ca2b6560ad0" providerId="ADAL" clId="{B4F7BA3C-DFC6-48F9-A62B-B03D2B47DB6D}" dt="2021-02-09T16:24:28.715" v="104"/>
          <ac:spMkLst>
            <pc:docMk/>
            <pc:sldMk cId="596865926" sldId="324"/>
            <ac:spMk id="10" creationId="{CDC3A6DE-EA1F-45AA-B930-83046C97024F}"/>
          </ac:spMkLst>
        </pc:spChg>
        <pc:spChg chg="add del mod">
          <ac:chgData name="Alfred Asterjadhi" userId="39de57b9-85c0-4fd1-aaac-8ca2b6560ad0" providerId="ADAL" clId="{B4F7BA3C-DFC6-48F9-A62B-B03D2B47DB6D}" dt="2021-02-09T16:24:28.715" v="104"/>
          <ac:spMkLst>
            <pc:docMk/>
            <pc:sldMk cId="596865926" sldId="324"/>
            <ac:spMk id="11" creationId="{18AF0A60-B0E8-4048-BF00-B29E18E573D6}"/>
          </ac:spMkLst>
        </pc:spChg>
        <pc:graphicFrameChg chg="add del mod">
          <ac:chgData name="Alfred Asterjadhi" userId="39de57b9-85c0-4fd1-aaac-8ca2b6560ad0" providerId="ADAL" clId="{B4F7BA3C-DFC6-48F9-A62B-B03D2B47DB6D}" dt="2021-03-05T22:37:52.567" v="1214"/>
          <ac:graphicFrameMkLst>
            <pc:docMk/>
            <pc:sldMk cId="596865926" sldId="324"/>
            <ac:graphicFrameMk id="7" creationId="{8033249A-D504-458D-BF9D-AFD9BA0B4752}"/>
          </ac:graphicFrameMkLst>
        </pc:graphicFrameChg>
        <pc:graphicFrameChg chg="add del mod">
          <ac:chgData name="Alfred Asterjadhi" userId="39de57b9-85c0-4fd1-aaac-8ca2b6560ad0" providerId="ADAL" clId="{B4F7BA3C-DFC6-48F9-A62B-B03D2B47DB6D}" dt="2021-03-05T03:37:05.144" v="300"/>
          <ac:graphicFrameMkLst>
            <pc:docMk/>
            <pc:sldMk cId="596865926" sldId="324"/>
            <ac:graphicFrameMk id="7" creationId="{C54DD35F-BDDD-45A7-BB30-A6DFA6702DF7}"/>
          </ac:graphicFrameMkLst>
        </pc:graphicFrameChg>
        <pc:graphicFrameChg chg="add del mod">
          <ac:chgData name="Alfred Asterjadhi" userId="39de57b9-85c0-4fd1-aaac-8ca2b6560ad0" providerId="ADAL" clId="{B4F7BA3C-DFC6-48F9-A62B-B03D2B47DB6D}" dt="2021-03-05T03:37:07.517" v="302"/>
          <ac:graphicFrameMkLst>
            <pc:docMk/>
            <pc:sldMk cId="596865926" sldId="324"/>
            <ac:graphicFrameMk id="8" creationId="{A1EAA9B8-63E7-4285-B8A0-FE51AB3675BB}"/>
          </ac:graphicFrameMkLst>
        </pc:graphicFrameChg>
        <pc:graphicFrameChg chg="add del mod">
          <ac:chgData name="Alfred Asterjadhi" userId="39de57b9-85c0-4fd1-aaac-8ca2b6560ad0" providerId="ADAL" clId="{B4F7BA3C-DFC6-48F9-A62B-B03D2B47DB6D}" dt="2021-03-06T19:00:13.325" v="1360"/>
          <ac:graphicFrameMkLst>
            <pc:docMk/>
            <pc:sldMk cId="596865926" sldId="324"/>
            <ac:graphicFrameMk id="8" creationId="{BB569FEE-276A-49B5-8AB3-0329F3D1CDC9}"/>
          </ac:graphicFrameMkLst>
        </pc:graphicFrameChg>
        <pc:graphicFrameChg chg="add del mod">
          <ac:chgData name="Alfred Asterjadhi" userId="39de57b9-85c0-4fd1-aaac-8ca2b6560ad0" providerId="ADAL" clId="{B4F7BA3C-DFC6-48F9-A62B-B03D2B47DB6D}" dt="2021-03-05T03:37:12.394" v="304"/>
          <ac:graphicFrameMkLst>
            <pc:docMk/>
            <pc:sldMk cId="596865926" sldId="324"/>
            <ac:graphicFrameMk id="9" creationId="{032F904C-01D7-4BA5-AECE-675D0EF01A36}"/>
          </ac:graphicFrameMkLst>
        </pc:graphicFrameChg>
        <pc:graphicFrameChg chg="add del mod">
          <ac:chgData name="Alfred Asterjadhi" userId="39de57b9-85c0-4fd1-aaac-8ca2b6560ad0" providerId="ADAL" clId="{B4F7BA3C-DFC6-48F9-A62B-B03D2B47DB6D}" dt="2021-03-05T03:37:25.553" v="306"/>
          <ac:graphicFrameMkLst>
            <pc:docMk/>
            <pc:sldMk cId="596865926" sldId="324"/>
            <ac:graphicFrameMk id="10" creationId="{B52B1109-79E4-4292-9493-64FC55B18F83}"/>
          </ac:graphicFrameMkLst>
        </pc:graphicFrameChg>
        <pc:graphicFrameChg chg="add del mod">
          <ac:chgData name="Alfred Asterjadhi" userId="39de57b9-85c0-4fd1-aaac-8ca2b6560ad0" providerId="ADAL" clId="{B4F7BA3C-DFC6-48F9-A62B-B03D2B47DB6D}" dt="2021-03-05T03:37:51.230" v="316"/>
          <ac:graphicFrameMkLst>
            <pc:docMk/>
            <pc:sldMk cId="596865926" sldId="324"/>
            <ac:graphicFrameMk id="11" creationId="{EE3B3633-2267-414A-94E0-8CE618299A23}"/>
          </ac:graphicFrameMkLst>
        </pc:graphicFrameChg>
      </pc:sldChg>
      <pc:sldChg chg="addSp delSp modSp add mod">
        <pc:chgData name="Alfred Asterjadhi" userId="39de57b9-85c0-4fd1-aaac-8ca2b6560ad0" providerId="ADAL" clId="{B4F7BA3C-DFC6-48F9-A62B-B03D2B47DB6D}" dt="2021-03-06T19:05:03.660" v="1384" actId="14100"/>
        <pc:sldMkLst>
          <pc:docMk/>
          <pc:sldMk cId="3464474659" sldId="325"/>
        </pc:sldMkLst>
        <pc:spChg chg="mod">
          <ac:chgData name="Alfred Asterjadhi" userId="39de57b9-85c0-4fd1-aaac-8ca2b6560ad0" providerId="ADAL" clId="{B4F7BA3C-DFC6-48F9-A62B-B03D2B47DB6D}" dt="2021-02-09T16:25:47.746" v="138"/>
          <ac:spMkLst>
            <pc:docMk/>
            <pc:sldMk cId="3464474659" sldId="325"/>
            <ac:spMk id="2" creationId="{11C5C3A7-526B-4152-8A7F-BC9636A70131}"/>
          </ac:spMkLst>
        </pc:spChg>
        <pc:spChg chg="mod">
          <ac:chgData name="Alfred Asterjadhi" userId="39de57b9-85c0-4fd1-aaac-8ca2b6560ad0" providerId="ADAL" clId="{B4F7BA3C-DFC6-48F9-A62B-B03D2B47DB6D}" dt="2021-03-06T19:05:03.660" v="1384" actId="14100"/>
          <ac:spMkLst>
            <pc:docMk/>
            <pc:sldMk cId="3464474659" sldId="325"/>
            <ac:spMk id="3" creationId="{49A6CCA4-296A-475E-8868-A1006DFAF806}"/>
          </ac:spMkLst>
        </pc:spChg>
        <pc:spChg chg="mod">
          <ac:chgData name="Alfred Asterjadhi" userId="39de57b9-85c0-4fd1-aaac-8ca2b6560ad0" providerId="ADAL" clId="{B4F7BA3C-DFC6-48F9-A62B-B03D2B47DB6D}" dt="2021-02-09T16:25:47.746" v="138"/>
          <ac:spMkLst>
            <pc:docMk/>
            <pc:sldMk cId="3464474659" sldId="325"/>
            <ac:spMk id="4" creationId="{36AFD738-F802-4585-98B5-E89B5C9DE21C}"/>
          </ac:spMkLst>
        </pc:spChg>
        <pc:spChg chg="mod">
          <ac:chgData name="Alfred Asterjadhi" userId="39de57b9-85c0-4fd1-aaac-8ca2b6560ad0" providerId="ADAL" clId="{B4F7BA3C-DFC6-48F9-A62B-B03D2B47DB6D}" dt="2021-02-09T16:25:47.746" v="138"/>
          <ac:spMkLst>
            <pc:docMk/>
            <pc:sldMk cId="3464474659" sldId="325"/>
            <ac:spMk id="5" creationId="{0DEC7435-E10D-4D9E-8645-A36BC8913D42}"/>
          </ac:spMkLst>
        </pc:spChg>
        <pc:spChg chg="mod">
          <ac:chgData name="Alfred Asterjadhi" userId="39de57b9-85c0-4fd1-aaac-8ca2b6560ad0" providerId="ADAL" clId="{B4F7BA3C-DFC6-48F9-A62B-B03D2B47DB6D}" dt="2021-02-09T16:25:47.746" v="138"/>
          <ac:spMkLst>
            <pc:docMk/>
            <pc:sldMk cId="3464474659" sldId="325"/>
            <ac:spMk id="6" creationId="{6A6864F9-08FF-45A5-8C46-12D7284B4A9C}"/>
          </ac:spMkLst>
        </pc:spChg>
        <pc:spChg chg="add del mod">
          <ac:chgData name="Alfred Asterjadhi" userId="39de57b9-85c0-4fd1-aaac-8ca2b6560ad0" providerId="ADAL" clId="{B4F7BA3C-DFC6-48F9-A62B-B03D2B47DB6D}" dt="2021-02-09T16:24:49.410" v="109"/>
          <ac:spMkLst>
            <pc:docMk/>
            <pc:sldMk cId="3464474659" sldId="325"/>
            <ac:spMk id="7" creationId="{58E38DD9-14EF-4884-B05F-588C6F2EF1F9}"/>
          </ac:spMkLst>
        </pc:spChg>
        <pc:spChg chg="add del mod">
          <ac:chgData name="Alfred Asterjadhi" userId="39de57b9-85c0-4fd1-aaac-8ca2b6560ad0" providerId="ADAL" clId="{B4F7BA3C-DFC6-48F9-A62B-B03D2B47DB6D}" dt="2021-02-09T16:25:38.248" v="135"/>
          <ac:spMkLst>
            <pc:docMk/>
            <pc:sldMk cId="3464474659" sldId="325"/>
            <ac:spMk id="8" creationId="{0C75075B-510E-462A-A5D9-7AF623A6F430}"/>
          </ac:spMkLst>
        </pc:spChg>
        <pc:spChg chg="add del mod">
          <ac:chgData name="Alfred Asterjadhi" userId="39de57b9-85c0-4fd1-aaac-8ca2b6560ad0" providerId="ADAL" clId="{B4F7BA3C-DFC6-48F9-A62B-B03D2B47DB6D}" dt="2021-02-09T16:25:38.248" v="135"/>
          <ac:spMkLst>
            <pc:docMk/>
            <pc:sldMk cId="3464474659" sldId="325"/>
            <ac:spMk id="9" creationId="{5B8E5A00-0E61-4012-AB93-12434E13F726}"/>
          </ac:spMkLst>
        </pc:spChg>
        <pc:spChg chg="add del mod">
          <ac:chgData name="Alfred Asterjadhi" userId="39de57b9-85c0-4fd1-aaac-8ca2b6560ad0" providerId="ADAL" clId="{B4F7BA3C-DFC6-48F9-A62B-B03D2B47DB6D}" dt="2021-02-09T16:25:38.248" v="135"/>
          <ac:spMkLst>
            <pc:docMk/>
            <pc:sldMk cId="3464474659" sldId="325"/>
            <ac:spMk id="10" creationId="{F81309D9-DDD2-41A6-81AD-CFA30292E5B4}"/>
          </ac:spMkLst>
        </pc:spChg>
        <pc:spChg chg="add del mod">
          <ac:chgData name="Alfred Asterjadhi" userId="39de57b9-85c0-4fd1-aaac-8ca2b6560ad0" providerId="ADAL" clId="{B4F7BA3C-DFC6-48F9-A62B-B03D2B47DB6D}" dt="2021-02-09T16:25:38.248" v="135"/>
          <ac:spMkLst>
            <pc:docMk/>
            <pc:sldMk cId="3464474659" sldId="325"/>
            <ac:spMk id="11" creationId="{44F566FE-6A1A-4AA5-A532-4D2E9B5BB919}"/>
          </ac:spMkLst>
        </pc:spChg>
        <pc:spChg chg="add del mod">
          <ac:chgData name="Alfred Asterjadhi" userId="39de57b9-85c0-4fd1-aaac-8ca2b6560ad0" providerId="ADAL" clId="{B4F7BA3C-DFC6-48F9-A62B-B03D2B47DB6D}" dt="2021-02-09T16:25:38.248" v="135"/>
          <ac:spMkLst>
            <pc:docMk/>
            <pc:sldMk cId="3464474659" sldId="325"/>
            <ac:spMk id="12" creationId="{45C91338-B2B1-4F64-BF8D-1947F9B38920}"/>
          </ac:spMkLst>
        </pc:spChg>
        <pc:spChg chg="add del mod">
          <ac:chgData name="Alfred Asterjadhi" userId="39de57b9-85c0-4fd1-aaac-8ca2b6560ad0" providerId="ADAL" clId="{B4F7BA3C-DFC6-48F9-A62B-B03D2B47DB6D}" dt="2021-02-09T16:25:39.821" v="136"/>
          <ac:spMkLst>
            <pc:docMk/>
            <pc:sldMk cId="3464474659" sldId="325"/>
            <ac:spMk id="13" creationId="{DDA37BDB-2E51-4E56-8941-D97E0650A248}"/>
          </ac:spMkLst>
        </pc:spChg>
        <pc:spChg chg="add del mod">
          <ac:chgData name="Alfred Asterjadhi" userId="39de57b9-85c0-4fd1-aaac-8ca2b6560ad0" providerId="ADAL" clId="{B4F7BA3C-DFC6-48F9-A62B-B03D2B47DB6D}" dt="2021-02-09T16:25:39.821" v="136"/>
          <ac:spMkLst>
            <pc:docMk/>
            <pc:sldMk cId="3464474659" sldId="325"/>
            <ac:spMk id="14" creationId="{A9115D69-069F-4D9F-8D77-4326523C0019}"/>
          </ac:spMkLst>
        </pc:spChg>
        <pc:spChg chg="add del mod">
          <ac:chgData name="Alfred Asterjadhi" userId="39de57b9-85c0-4fd1-aaac-8ca2b6560ad0" providerId="ADAL" clId="{B4F7BA3C-DFC6-48F9-A62B-B03D2B47DB6D}" dt="2021-02-09T16:25:39.821" v="136"/>
          <ac:spMkLst>
            <pc:docMk/>
            <pc:sldMk cId="3464474659" sldId="325"/>
            <ac:spMk id="15" creationId="{A5F58C98-4696-4393-94E5-3BE41E9350D2}"/>
          </ac:spMkLst>
        </pc:spChg>
        <pc:spChg chg="add del mod">
          <ac:chgData name="Alfred Asterjadhi" userId="39de57b9-85c0-4fd1-aaac-8ca2b6560ad0" providerId="ADAL" clId="{B4F7BA3C-DFC6-48F9-A62B-B03D2B47DB6D}" dt="2021-02-09T16:25:39.821" v="136"/>
          <ac:spMkLst>
            <pc:docMk/>
            <pc:sldMk cId="3464474659" sldId="325"/>
            <ac:spMk id="16" creationId="{2CA80E7D-8238-4781-AB00-24FBDC3BCA04}"/>
          </ac:spMkLst>
        </pc:spChg>
        <pc:spChg chg="add del mod">
          <ac:chgData name="Alfred Asterjadhi" userId="39de57b9-85c0-4fd1-aaac-8ca2b6560ad0" providerId="ADAL" clId="{B4F7BA3C-DFC6-48F9-A62B-B03D2B47DB6D}" dt="2021-02-09T16:25:39.821" v="136"/>
          <ac:spMkLst>
            <pc:docMk/>
            <pc:sldMk cId="3464474659" sldId="325"/>
            <ac:spMk id="17" creationId="{2C05262D-9A82-4AB7-BD45-D2C0A9BF8456}"/>
          </ac:spMkLst>
        </pc:spChg>
        <pc:spChg chg="add del mod">
          <ac:chgData name="Alfred Asterjadhi" userId="39de57b9-85c0-4fd1-aaac-8ca2b6560ad0" providerId="ADAL" clId="{B4F7BA3C-DFC6-48F9-A62B-B03D2B47DB6D}" dt="2021-02-09T16:25:40.402" v="137"/>
          <ac:spMkLst>
            <pc:docMk/>
            <pc:sldMk cId="3464474659" sldId="325"/>
            <ac:spMk id="18" creationId="{AD7F5323-0A22-49A2-B3FF-7CB78FAD491F}"/>
          </ac:spMkLst>
        </pc:spChg>
        <pc:spChg chg="add del mod">
          <ac:chgData name="Alfred Asterjadhi" userId="39de57b9-85c0-4fd1-aaac-8ca2b6560ad0" providerId="ADAL" clId="{B4F7BA3C-DFC6-48F9-A62B-B03D2B47DB6D}" dt="2021-02-09T16:25:40.402" v="137"/>
          <ac:spMkLst>
            <pc:docMk/>
            <pc:sldMk cId="3464474659" sldId="325"/>
            <ac:spMk id="19" creationId="{ABCFD5F9-CAC7-4835-8959-C80D83C5389C}"/>
          </ac:spMkLst>
        </pc:spChg>
        <pc:spChg chg="add del mod">
          <ac:chgData name="Alfred Asterjadhi" userId="39de57b9-85c0-4fd1-aaac-8ca2b6560ad0" providerId="ADAL" clId="{B4F7BA3C-DFC6-48F9-A62B-B03D2B47DB6D}" dt="2021-02-09T16:25:40.402" v="137"/>
          <ac:spMkLst>
            <pc:docMk/>
            <pc:sldMk cId="3464474659" sldId="325"/>
            <ac:spMk id="20" creationId="{781C0AF0-582A-4F40-BFC2-0C8526A58E66}"/>
          </ac:spMkLst>
        </pc:spChg>
        <pc:spChg chg="add del mod">
          <ac:chgData name="Alfred Asterjadhi" userId="39de57b9-85c0-4fd1-aaac-8ca2b6560ad0" providerId="ADAL" clId="{B4F7BA3C-DFC6-48F9-A62B-B03D2B47DB6D}" dt="2021-02-09T16:25:40.402" v="137"/>
          <ac:spMkLst>
            <pc:docMk/>
            <pc:sldMk cId="3464474659" sldId="325"/>
            <ac:spMk id="21" creationId="{D510838E-762C-4ABC-B56A-3F50954FC43B}"/>
          </ac:spMkLst>
        </pc:spChg>
        <pc:spChg chg="add del mod">
          <ac:chgData name="Alfred Asterjadhi" userId="39de57b9-85c0-4fd1-aaac-8ca2b6560ad0" providerId="ADAL" clId="{B4F7BA3C-DFC6-48F9-A62B-B03D2B47DB6D}" dt="2021-02-09T16:25:40.402" v="137"/>
          <ac:spMkLst>
            <pc:docMk/>
            <pc:sldMk cId="3464474659" sldId="325"/>
            <ac:spMk id="22" creationId="{2A86BD41-DDA6-42D8-8575-80521C2B1220}"/>
          </ac:spMkLst>
        </pc:spChg>
        <pc:spChg chg="add del mod">
          <ac:chgData name="Alfred Asterjadhi" userId="39de57b9-85c0-4fd1-aaac-8ca2b6560ad0" providerId="ADAL" clId="{B4F7BA3C-DFC6-48F9-A62B-B03D2B47DB6D}" dt="2021-02-09T16:25:47.746" v="138"/>
          <ac:spMkLst>
            <pc:docMk/>
            <pc:sldMk cId="3464474659" sldId="325"/>
            <ac:spMk id="23" creationId="{451FE017-E122-4037-A1CC-ACB758ABB4D2}"/>
          </ac:spMkLst>
        </pc:spChg>
        <pc:spChg chg="add del mod">
          <ac:chgData name="Alfred Asterjadhi" userId="39de57b9-85c0-4fd1-aaac-8ca2b6560ad0" providerId="ADAL" clId="{B4F7BA3C-DFC6-48F9-A62B-B03D2B47DB6D}" dt="2021-02-09T16:25:47.746" v="138"/>
          <ac:spMkLst>
            <pc:docMk/>
            <pc:sldMk cId="3464474659" sldId="325"/>
            <ac:spMk id="24" creationId="{DFB828E2-1579-4C57-A408-2C3B44289418}"/>
          </ac:spMkLst>
        </pc:spChg>
        <pc:spChg chg="add del mod">
          <ac:chgData name="Alfred Asterjadhi" userId="39de57b9-85c0-4fd1-aaac-8ca2b6560ad0" providerId="ADAL" clId="{B4F7BA3C-DFC6-48F9-A62B-B03D2B47DB6D}" dt="2021-02-09T16:25:47.746" v="138"/>
          <ac:spMkLst>
            <pc:docMk/>
            <pc:sldMk cId="3464474659" sldId="325"/>
            <ac:spMk id="25" creationId="{44ECD301-5A2A-41BC-BA36-2F24AC4747F1}"/>
          </ac:spMkLst>
        </pc:spChg>
        <pc:spChg chg="add del mod">
          <ac:chgData name="Alfred Asterjadhi" userId="39de57b9-85c0-4fd1-aaac-8ca2b6560ad0" providerId="ADAL" clId="{B4F7BA3C-DFC6-48F9-A62B-B03D2B47DB6D}" dt="2021-02-09T16:25:47.746" v="138"/>
          <ac:spMkLst>
            <pc:docMk/>
            <pc:sldMk cId="3464474659" sldId="325"/>
            <ac:spMk id="26" creationId="{159C6C4A-2637-421D-A457-295BB55E7DC2}"/>
          </ac:spMkLst>
        </pc:spChg>
        <pc:spChg chg="add del mod">
          <ac:chgData name="Alfred Asterjadhi" userId="39de57b9-85c0-4fd1-aaac-8ca2b6560ad0" providerId="ADAL" clId="{B4F7BA3C-DFC6-48F9-A62B-B03D2B47DB6D}" dt="2021-02-09T16:25:47.746" v="138"/>
          <ac:spMkLst>
            <pc:docMk/>
            <pc:sldMk cId="3464474659" sldId="325"/>
            <ac:spMk id="27" creationId="{3D5904C3-39F2-48FC-9BDB-866877B7CFDA}"/>
          </ac:spMkLst>
        </pc:spChg>
      </pc:sldChg>
      <pc:sldChg chg="modSp">
        <pc:chgData name="Alfred Asterjadhi" userId="39de57b9-85c0-4fd1-aaac-8ca2b6560ad0" providerId="ADAL" clId="{B4F7BA3C-DFC6-48F9-A62B-B03D2B47DB6D}" dt="2021-02-09T16:22:23.456" v="16"/>
        <pc:sldMkLst>
          <pc:docMk/>
          <pc:sldMk cId="1908471061" sldId="328"/>
        </pc:sldMkLst>
        <pc:spChg chg="mod">
          <ac:chgData name="Alfred Asterjadhi" userId="39de57b9-85c0-4fd1-aaac-8ca2b6560ad0" providerId="ADAL" clId="{B4F7BA3C-DFC6-48F9-A62B-B03D2B47DB6D}" dt="2021-02-09T16:22:23.456" v="16"/>
          <ac:spMkLst>
            <pc:docMk/>
            <pc:sldMk cId="1908471061" sldId="328"/>
            <ac:spMk id="6" creationId="{FCA6EDD1-4720-45B9-8B18-08C7AF47C492}"/>
          </ac:spMkLst>
        </pc:spChg>
      </pc:sldChg>
      <pc:sldChg chg="modSp">
        <pc:chgData name="Alfred Asterjadhi" userId="39de57b9-85c0-4fd1-aaac-8ca2b6560ad0" providerId="ADAL" clId="{B4F7BA3C-DFC6-48F9-A62B-B03D2B47DB6D}" dt="2021-02-09T16:22:36.287" v="23"/>
        <pc:sldMkLst>
          <pc:docMk/>
          <pc:sldMk cId="15571502" sldId="330"/>
        </pc:sldMkLst>
        <pc:spChg chg="mod">
          <ac:chgData name="Alfred Asterjadhi" userId="39de57b9-85c0-4fd1-aaac-8ca2b6560ad0" providerId="ADAL" clId="{B4F7BA3C-DFC6-48F9-A62B-B03D2B47DB6D}" dt="2021-02-09T16:22:36.287" v="23"/>
          <ac:spMkLst>
            <pc:docMk/>
            <pc:sldMk cId="15571502" sldId="330"/>
            <ac:spMk id="6" creationId="{5C48BDE3-7807-417F-A4F1-5356D38590CA}"/>
          </ac:spMkLst>
        </pc:spChg>
      </pc:sldChg>
      <pc:sldChg chg="modSp">
        <pc:chgData name="Alfred Asterjadhi" userId="39de57b9-85c0-4fd1-aaac-8ca2b6560ad0" providerId="ADAL" clId="{B4F7BA3C-DFC6-48F9-A62B-B03D2B47DB6D}" dt="2021-02-09T16:22:37.811" v="24"/>
        <pc:sldMkLst>
          <pc:docMk/>
          <pc:sldMk cId="3200711991" sldId="331"/>
        </pc:sldMkLst>
        <pc:spChg chg="mod">
          <ac:chgData name="Alfred Asterjadhi" userId="39de57b9-85c0-4fd1-aaac-8ca2b6560ad0" providerId="ADAL" clId="{B4F7BA3C-DFC6-48F9-A62B-B03D2B47DB6D}" dt="2021-02-09T16:22:37.811" v="24"/>
          <ac:spMkLst>
            <pc:docMk/>
            <pc:sldMk cId="3200711991" sldId="331"/>
            <ac:spMk id="6" creationId="{C3BF5992-FFFD-4B64-900D-0590BA3C03CE}"/>
          </ac:spMkLst>
        </pc:spChg>
      </pc:sldChg>
      <pc:sldChg chg="modSp">
        <pc:chgData name="Alfred Asterjadhi" userId="39de57b9-85c0-4fd1-aaac-8ca2b6560ad0" providerId="ADAL" clId="{B4F7BA3C-DFC6-48F9-A62B-B03D2B47DB6D}" dt="2021-02-09T16:22:39.399" v="25"/>
        <pc:sldMkLst>
          <pc:docMk/>
          <pc:sldMk cId="2409609221" sldId="332"/>
        </pc:sldMkLst>
        <pc:spChg chg="mod">
          <ac:chgData name="Alfred Asterjadhi" userId="39de57b9-85c0-4fd1-aaac-8ca2b6560ad0" providerId="ADAL" clId="{B4F7BA3C-DFC6-48F9-A62B-B03D2B47DB6D}" dt="2021-02-09T16:22:39.399" v="25"/>
          <ac:spMkLst>
            <pc:docMk/>
            <pc:sldMk cId="2409609221" sldId="332"/>
            <ac:spMk id="6" creationId="{2B4D6F20-084B-4EE9-AD6D-290838010348}"/>
          </ac:spMkLst>
        </pc:spChg>
      </pc:sldChg>
      <pc:sldChg chg="modSp del">
        <pc:chgData name="Alfred Asterjadhi" userId="39de57b9-85c0-4fd1-aaac-8ca2b6560ad0" providerId="ADAL" clId="{B4F7BA3C-DFC6-48F9-A62B-B03D2B47DB6D}" dt="2021-02-09T16:28:02.324" v="296" actId="47"/>
        <pc:sldMkLst>
          <pc:docMk/>
          <pc:sldMk cId="2787904785" sldId="333"/>
        </pc:sldMkLst>
        <pc:spChg chg="mod">
          <ac:chgData name="Alfred Asterjadhi" userId="39de57b9-85c0-4fd1-aaac-8ca2b6560ad0" providerId="ADAL" clId="{B4F7BA3C-DFC6-48F9-A62B-B03D2B47DB6D}" dt="2021-02-09T16:22:44.438" v="28"/>
          <ac:spMkLst>
            <pc:docMk/>
            <pc:sldMk cId="2787904785" sldId="333"/>
            <ac:spMk id="6" creationId="{48671B1A-9F14-480B-994B-6EB670BC6E7F}"/>
          </ac:spMkLst>
        </pc:spChg>
      </pc:sldChg>
      <pc:sldChg chg="modSp add mod">
        <pc:chgData name="Alfred Asterjadhi" userId="39de57b9-85c0-4fd1-aaac-8ca2b6560ad0" providerId="ADAL" clId="{B4F7BA3C-DFC6-48F9-A62B-B03D2B47DB6D}" dt="2021-02-09T16:27:49.692" v="273" actId="20577"/>
        <pc:sldMkLst>
          <pc:docMk/>
          <pc:sldMk cId="3248079768" sldId="334"/>
        </pc:sldMkLst>
        <pc:spChg chg="mod">
          <ac:chgData name="Alfred Asterjadhi" userId="39de57b9-85c0-4fd1-aaac-8ca2b6560ad0" providerId="ADAL" clId="{B4F7BA3C-DFC6-48F9-A62B-B03D2B47DB6D}" dt="2021-02-09T16:26:32.303" v="174" actId="20577"/>
          <ac:spMkLst>
            <pc:docMk/>
            <pc:sldMk cId="3248079768" sldId="334"/>
            <ac:spMk id="2" creationId="{6A27F32D-AAB2-4E4E-8703-7DB27C650C46}"/>
          </ac:spMkLst>
        </pc:spChg>
        <pc:spChg chg="mod">
          <ac:chgData name="Alfred Asterjadhi" userId="39de57b9-85c0-4fd1-aaac-8ca2b6560ad0" providerId="ADAL" clId="{B4F7BA3C-DFC6-48F9-A62B-B03D2B47DB6D}" dt="2021-02-09T16:27:49.692" v="273" actId="20577"/>
          <ac:spMkLst>
            <pc:docMk/>
            <pc:sldMk cId="3248079768" sldId="334"/>
            <ac:spMk id="3" creationId="{D3245099-458D-4C79-9B1C-5CE8FF5DED80}"/>
          </ac:spMkLst>
        </pc:spChg>
      </pc:sldChg>
      <pc:sldChg chg="modSp add mod">
        <pc:chgData name="Alfred Asterjadhi" userId="39de57b9-85c0-4fd1-aaac-8ca2b6560ad0" providerId="ADAL" clId="{B4F7BA3C-DFC6-48F9-A62B-B03D2B47DB6D}" dt="2021-02-09T16:27:54.961" v="288" actId="20577"/>
        <pc:sldMkLst>
          <pc:docMk/>
          <pc:sldMk cId="1008851049" sldId="335"/>
        </pc:sldMkLst>
        <pc:spChg chg="mod">
          <ac:chgData name="Alfred Asterjadhi" userId="39de57b9-85c0-4fd1-aaac-8ca2b6560ad0" providerId="ADAL" clId="{B4F7BA3C-DFC6-48F9-A62B-B03D2B47DB6D}" dt="2021-02-09T16:26:21.056" v="171" actId="20577"/>
          <ac:spMkLst>
            <pc:docMk/>
            <pc:sldMk cId="1008851049" sldId="335"/>
            <ac:spMk id="2" creationId="{11C5C3A7-526B-4152-8A7F-BC9636A70131}"/>
          </ac:spMkLst>
        </pc:spChg>
        <pc:spChg chg="mod">
          <ac:chgData name="Alfred Asterjadhi" userId="39de57b9-85c0-4fd1-aaac-8ca2b6560ad0" providerId="ADAL" clId="{B4F7BA3C-DFC6-48F9-A62B-B03D2B47DB6D}" dt="2021-02-09T16:27:54.961" v="288" actId="20577"/>
          <ac:spMkLst>
            <pc:docMk/>
            <pc:sldMk cId="1008851049" sldId="335"/>
            <ac:spMk id="3" creationId="{49A6CCA4-296A-475E-8868-A1006DFAF806}"/>
          </ac:spMkLst>
        </pc:spChg>
      </pc:sldChg>
      <pc:sldChg chg="addSp delSp modSp add mod">
        <pc:chgData name="Alfred Asterjadhi" userId="39de57b9-85c0-4fd1-aaac-8ca2b6560ad0" providerId="ADAL" clId="{B4F7BA3C-DFC6-48F9-A62B-B03D2B47DB6D}" dt="2021-03-05T05:30:03.396" v="1178" actId="20577"/>
        <pc:sldMkLst>
          <pc:docMk/>
          <pc:sldMk cId="2631687367" sldId="336"/>
        </pc:sldMkLst>
        <pc:spChg chg="mod">
          <ac:chgData name="Alfred Asterjadhi" userId="39de57b9-85c0-4fd1-aaac-8ca2b6560ad0" providerId="ADAL" clId="{B4F7BA3C-DFC6-48F9-A62B-B03D2B47DB6D}" dt="2021-02-09T16:26:53.021" v="195" actId="20577"/>
          <ac:spMkLst>
            <pc:docMk/>
            <pc:sldMk cId="2631687367" sldId="336"/>
            <ac:spMk id="2" creationId="{11C5C3A7-526B-4152-8A7F-BC9636A70131}"/>
          </ac:spMkLst>
        </pc:spChg>
        <pc:spChg chg="mod">
          <ac:chgData name="Alfred Asterjadhi" userId="39de57b9-85c0-4fd1-aaac-8ca2b6560ad0" providerId="ADAL" clId="{B4F7BA3C-DFC6-48F9-A62B-B03D2B47DB6D}" dt="2021-03-05T05:30:03.396" v="1178" actId="20577"/>
          <ac:spMkLst>
            <pc:docMk/>
            <pc:sldMk cId="2631687367" sldId="336"/>
            <ac:spMk id="3" creationId="{49A6CCA4-296A-475E-8868-A1006DFAF806}"/>
          </ac:spMkLst>
        </pc:spChg>
        <pc:graphicFrameChg chg="add del mod">
          <ac:chgData name="Alfred Asterjadhi" userId="39de57b9-85c0-4fd1-aaac-8ca2b6560ad0" providerId="ADAL" clId="{B4F7BA3C-DFC6-48F9-A62B-B03D2B47DB6D}" dt="2021-03-05T04:38:59.425" v="823"/>
          <ac:graphicFrameMkLst>
            <pc:docMk/>
            <pc:sldMk cId="2631687367" sldId="336"/>
            <ac:graphicFrameMk id="7" creationId="{9F722394-7559-4B7E-978A-CC802ED63E50}"/>
          </ac:graphicFrameMkLst>
        </pc:graphicFrameChg>
        <pc:graphicFrameChg chg="add del mod">
          <ac:chgData name="Alfred Asterjadhi" userId="39de57b9-85c0-4fd1-aaac-8ca2b6560ad0" providerId="ADAL" clId="{B4F7BA3C-DFC6-48F9-A62B-B03D2B47DB6D}" dt="2021-03-05T04:39:03.697" v="825"/>
          <ac:graphicFrameMkLst>
            <pc:docMk/>
            <pc:sldMk cId="2631687367" sldId="336"/>
            <ac:graphicFrameMk id="8" creationId="{947E617A-E531-4FDC-AA47-41B50A3B0876}"/>
          </ac:graphicFrameMkLst>
        </pc:graphicFrameChg>
      </pc:sldChg>
      <pc:sldChg chg="modSp add mod">
        <pc:chgData name="Alfred Asterjadhi" userId="39de57b9-85c0-4fd1-aaac-8ca2b6560ad0" providerId="ADAL" clId="{B4F7BA3C-DFC6-48F9-A62B-B03D2B47DB6D}" dt="2021-03-05T05:33:53.289" v="1212" actId="20577"/>
        <pc:sldMkLst>
          <pc:docMk/>
          <pc:sldMk cId="1716082287" sldId="337"/>
        </pc:sldMkLst>
        <pc:spChg chg="mod">
          <ac:chgData name="Alfred Asterjadhi" userId="39de57b9-85c0-4fd1-aaac-8ca2b6560ad0" providerId="ADAL" clId="{B4F7BA3C-DFC6-48F9-A62B-B03D2B47DB6D}" dt="2021-02-09T16:27:10.110" v="219" actId="20577"/>
          <ac:spMkLst>
            <pc:docMk/>
            <pc:sldMk cId="1716082287" sldId="337"/>
            <ac:spMk id="2" creationId="{11C5C3A7-526B-4152-8A7F-BC9636A70131}"/>
          </ac:spMkLst>
        </pc:spChg>
        <pc:spChg chg="mod">
          <ac:chgData name="Alfred Asterjadhi" userId="39de57b9-85c0-4fd1-aaac-8ca2b6560ad0" providerId="ADAL" clId="{B4F7BA3C-DFC6-48F9-A62B-B03D2B47DB6D}" dt="2021-03-05T05:33:53.289" v="1212" actId="20577"/>
          <ac:spMkLst>
            <pc:docMk/>
            <pc:sldMk cId="1716082287" sldId="337"/>
            <ac:spMk id="3" creationId="{49A6CCA4-296A-475E-8868-A1006DFAF806}"/>
          </ac:spMkLst>
        </pc:spChg>
      </pc:sldChg>
      <pc:sldMasterChg chg="modSp mod modSldLayout">
        <pc:chgData name="Alfred Asterjadhi" userId="39de57b9-85c0-4fd1-aaac-8ca2b6560ad0" providerId="ADAL" clId="{B4F7BA3C-DFC6-48F9-A62B-B03D2B47DB6D}" dt="2021-03-06T19:05:48.809" v="1386" actId="20577"/>
        <pc:sldMasterMkLst>
          <pc:docMk/>
          <pc:sldMasterMk cId="0" sldId="2147483648"/>
        </pc:sldMasterMkLst>
        <pc:spChg chg="mod">
          <ac:chgData name="Alfred Asterjadhi" userId="39de57b9-85c0-4fd1-aaac-8ca2b6560ad0" providerId="ADAL" clId="{B4F7BA3C-DFC6-48F9-A62B-B03D2B47DB6D}" dt="2021-03-06T19:05:48.809" v="1386" actId="20577"/>
          <ac:spMkLst>
            <pc:docMk/>
            <pc:sldMasterMk cId="0" sldId="2147483648"/>
            <ac:spMk id="10" creationId="{00000000-0000-0000-0000-000000000000}"/>
          </ac:spMkLst>
        </pc:spChg>
        <pc:spChg chg="mod">
          <ac:chgData name="Alfred Asterjadhi" userId="39de57b9-85c0-4fd1-aaac-8ca2b6560ad0" providerId="ADAL" clId="{B4F7BA3C-DFC6-48F9-A62B-B03D2B47DB6D}" dt="2021-02-09T16:21:54.493" v="6" actId="20577"/>
          <ac:spMkLst>
            <pc:docMk/>
            <pc:sldMasterMk cId="0" sldId="2147483648"/>
            <ac:spMk id="1027" creationId="{00000000-0000-0000-0000-000000000000}"/>
          </ac:spMkLst>
        </pc:spChg>
        <pc:sldLayoutChg chg="modSp">
          <pc:chgData name="Alfred Asterjadhi" userId="39de57b9-85c0-4fd1-aaac-8ca2b6560ad0" providerId="ADAL" clId="{B4F7BA3C-DFC6-48F9-A62B-B03D2B47DB6D}" dt="2021-02-09T16:22:01.403" v="7"/>
          <pc:sldLayoutMkLst>
            <pc:docMk/>
            <pc:sldMasterMk cId="0" sldId="2147483648"/>
            <pc:sldLayoutMk cId="0" sldId="2147483649"/>
          </pc:sldLayoutMkLst>
          <pc:spChg chg="mod">
            <ac:chgData name="Alfred Asterjadhi" userId="39de57b9-85c0-4fd1-aaac-8ca2b6560ad0" providerId="ADAL" clId="{B4F7BA3C-DFC6-48F9-A62B-B03D2B47DB6D}" dt="2021-02-09T16:22:01.403" v="7"/>
            <ac:spMkLst>
              <pc:docMk/>
              <pc:sldMasterMk cId="0" sldId="2147483648"/>
              <pc:sldLayoutMk cId="0" sldId="2147483649"/>
              <ac:spMk id="4" creationId="{00000000-0000-0000-0000-000000000000}"/>
            </ac:spMkLst>
          </pc:spChg>
        </pc:sldLayoutChg>
        <pc:sldLayoutChg chg="modSp">
          <pc:chgData name="Alfred Asterjadhi" userId="39de57b9-85c0-4fd1-aaac-8ca2b6560ad0" providerId="ADAL" clId="{B4F7BA3C-DFC6-48F9-A62B-B03D2B47DB6D}" dt="2021-02-09T16:22:03.930" v="8"/>
          <pc:sldLayoutMkLst>
            <pc:docMk/>
            <pc:sldMasterMk cId="0" sldId="2147483648"/>
            <pc:sldLayoutMk cId="0" sldId="2147483650"/>
          </pc:sldLayoutMkLst>
          <pc:spChg chg="mod">
            <ac:chgData name="Alfred Asterjadhi" userId="39de57b9-85c0-4fd1-aaac-8ca2b6560ad0" providerId="ADAL" clId="{B4F7BA3C-DFC6-48F9-A62B-B03D2B47DB6D}" dt="2021-02-09T16:22:03.930" v="8"/>
            <ac:spMkLst>
              <pc:docMk/>
              <pc:sldMasterMk cId="0" sldId="2147483648"/>
              <pc:sldLayoutMk cId="0" sldId="2147483650"/>
              <ac:spMk id="12" creationId="{00000000-0000-0000-0000-000000000000}"/>
            </ac:spMkLst>
          </pc:spChg>
        </pc:sldLayoutChg>
        <pc:sldLayoutChg chg="modSp">
          <pc:chgData name="Alfred Asterjadhi" userId="39de57b9-85c0-4fd1-aaac-8ca2b6560ad0" providerId="ADAL" clId="{B4F7BA3C-DFC6-48F9-A62B-B03D2B47DB6D}" dt="2021-02-09T16:22:06.243" v="9"/>
          <pc:sldLayoutMkLst>
            <pc:docMk/>
            <pc:sldMasterMk cId="0" sldId="2147483648"/>
            <pc:sldLayoutMk cId="0" sldId="2147483651"/>
          </pc:sldLayoutMkLst>
          <pc:spChg chg="mod">
            <ac:chgData name="Alfred Asterjadhi" userId="39de57b9-85c0-4fd1-aaac-8ca2b6560ad0" providerId="ADAL" clId="{B4F7BA3C-DFC6-48F9-A62B-B03D2B47DB6D}" dt="2021-02-09T16:22:06.243" v="9"/>
            <ac:spMkLst>
              <pc:docMk/>
              <pc:sldMasterMk cId="0" sldId="2147483648"/>
              <pc:sldLayoutMk cId="0" sldId="2147483651"/>
              <ac:spMk id="4" creationId="{00000000-0000-0000-0000-000000000000}"/>
            </ac:spMkLst>
          </pc:spChg>
        </pc:sldLayoutChg>
        <pc:sldLayoutChg chg="modSp">
          <pc:chgData name="Alfred Asterjadhi" userId="39de57b9-85c0-4fd1-aaac-8ca2b6560ad0" providerId="ADAL" clId="{B4F7BA3C-DFC6-48F9-A62B-B03D2B47DB6D}" dt="2021-02-09T16:22:08.382" v="10"/>
          <pc:sldLayoutMkLst>
            <pc:docMk/>
            <pc:sldMasterMk cId="0" sldId="2147483648"/>
            <pc:sldLayoutMk cId="0" sldId="2147483652"/>
          </pc:sldLayoutMkLst>
          <pc:spChg chg="mod">
            <ac:chgData name="Alfred Asterjadhi" userId="39de57b9-85c0-4fd1-aaac-8ca2b6560ad0" providerId="ADAL" clId="{B4F7BA3C-DFC6-48F9-A62B-B03D2B47DB6D}" dt="2021-02-09T16:22:08.382" v="10"/>
            <ac:spMkLst>
              <pc:docMk/>
              <pc:sldMasterMk cId="0" sldId="2147483648"/>
              <pc:sldLayoutMk cId="0" sldId="2147483652"/>
              <ac:spMk id="5" creationId="{00000000-0000-0000-0000-000000000000}"/>
            </ac:spMkLst>
          </pc:spChg>
        </pc:sldLayoutChg>
        <pc:sldLayoutChg chg="modSp">
          <pc:chgData name="Alfred Asterjadhi" userId="39de57b9-85c0-4fd1-aaac-8ca2b6560ad0" providerId="ADAL" clId="{B4F7BA3C-DFC6-48F9-A62B-B03D2B47DB6D}" dt="2021-02-09T16:22:10.439" v="11"/>
          <pc:sldLayoutMkLst>
            <pc:docMk/>
            <pc:sldMasterMk cId="0" sldId="2147483648"/>
            <pc:sldLayoutMk cId="0" sldId="2147483654"/>
          </pc:sldLayoutMkLst>
          <pc:spChg chg="mod">
            <ac:chgData name="Alfred Asterjadhi" userId="39de57b9-85c0-4fd1-aaac-8ca2b6560ad0" providerId="ADAL" clId="{B4F7BA3C-DFC6-48F9-A62B-B03D2B47DB6D}" dt="2021-02-09T16:22:10.439" v="11"/>
            <ac:spMkLst>
              <pc:docMk/>
              <pc:sldMasterMk cId="0" sldId="2147483648"/>
              <pc:sldLayoutMk cId="0" sldId="2147483654"/>
              <ac:spMk id="3" creationId="{00000000-0000-0000-0000-000000000000}"/>
            </ac:spMkLst>
          </pc:spChg>
        </pc:sldLayoutChg>
        <pc:sldLayoutChg chg="modSp">
          <pc:chgData name="Alfred Asterjadhi" userId="39de57b9-85c0-4fd1-aaac-8ca2b6560ad0" providerId="ADAL" clId="{B4F7BA3C-DFC6-48F9-A62B-B03D2B47DB6D}" dt="2021-02-09T16:22:12.847" v="12"/>
          <pc:sldLayoutMkLst>
            <pc:docMk/>
            <pc:sldMasterMk cId="0" sldId="2147483648"/>
            <pc:sldLayoutMk cId="0" sldId="2147483655"/>
          </pc:sldLayoutMkLst>
          <pc:spChg chg="mod">
            <ac:chgData name="Alfred Asterjadhi" userId="39de57b9-85c0-4fd1-aaac-8ca2b6560ad0" providerId="ADAL" clId="{B4F7BA3C-DFC6-48F9-A62B-B03D2B47DB6D}" dt="2021-02-09T16:22:12.847" v="12"/>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E3CD7AB8-4A03-4D81-A5E3-2937DF360F76}"/>
    <pc:docChg chg="modMainMaster">
      <pc:chgData name="Alfred Asterjadhi" userId="39de57b9-85c0-4fd1-aaac-8ca2b6560ad0" providerId="ADAL" clId="{E3CD7AB8-4A03-4D81-A5E3-2937DF360F76}" dt="2021-03-09T19:27:34.144" v="1" actId="20577"/>
      <pc:docMkLst>
        <pc:docMk/>
      </pc:docMkLst>
      <pc:sldMasterChg chg="modSp mod">
        <pc:chgData name="Alfred Asterjadhi" userId="39de57b9-85c0-4fd1-aaac-8ca2b6560ad0" providerId="ADAL" clId="{E3CD7AB8-4A03-4D81-A5E3-2937DF360F76}" dt="2021-03-09T19:27:34.144" v="1" actId="20577"/>
        <pc:sldMasterMkLst>
          <pc:docMk/>
          <pc:sldMasterMk cId="0" sldId="2147483648"/>
        </pc:sldMasterMkLst>
        <pc:spChg chg="mod">
          <ac:chgData name="Alfred Asterjadhi" userId="39de57b9-85c0-4fd1-aaac-8ca2b6560ad0" providerId="ADAL" clId="{E3CD7AB8-4A03-4D81-A5E3-2937DF360F76}" dt="2021-03-09T19:27:34.144" v="1" actId="20577"/>
          <ac:spMkLst>
            <pc:docMk/>
            <pc:sldMasterMk cId="0" sldId="2147483648"/>
            <ac:spMk id="10" creationId="{00000000-0000-0000-0000-000000000000}"/>
          </ac:spMkLst>
        </pc:spChg>
      </pc:sldMasterChg>
    </pc:docChg>
  </pc:docChgLst>
  <pc:docChgLst>
    <pc:chgData name="Alfred Asterjadhi" userId="39de57b9-85c0-4fd1-aaac-8ca2b6560ad0" providerId="ADAL" clId="{2248E934-3500-4918-B85C-34C108D1ABCA}"/>
    <pc:docChg chg="custSel modSld modMainMaster">
      <pc:chgData name="Alfred Asterjadhi" userId="39de57b9-85c0-4fd1-aaac-8ca2b6560ad0" providerId="ADAL" clId="{2248E934-3500-4918-B85C-34C108D1ABCA}" dt="2021-10-03T17:32:38.058" v="183" actId="5793"/>
      <pc:docMkLst>
        <pc:docMk/>
      </pc:docMkLst>
      <pc:sldChg chg="modSp mod">
        <pc:chgData name="Alfred Asterjadhi" userId="39de57b9-85c0-4fd1-aaac-8ca2b6560ad0" providerId="ADAL" clId="{2248E934-3500-4918-B85C-34C108D1ABCA}" dt="2021-10-03T17:29:42.032" v="91" actId="20577"/>
        <pc:sldMkLst>
          <pc:docMk/>
          <pc:sldMk cId="0" sldId="256"/>
        </pc:sldMkLst>
        <pc:spChg chg="mod">
          <ac:chgData name="Alfred Asterjadhi" userId="39de57b9-85c0-4fd1-aaac-8ca2b6560ad0" providerId="ADAL" clId="{2248E934-3500-4918-B85C-34C108D1ABCA}" dt="2021-10-03T17:29:42.032" v="91" actId="20577"/>
          <ac:spMkLst>
            <pc:docMk/>
            <pc:sldMk cId="0" sldId="256"/>
            <ac:spMk id="6" creationId="{00000000-0000-0000-0000-000000000000}"/>
          </ac:spMkLst>
        </pc:spChg>
        <pc:spChg chg="mod">
          <ac:chgData name="Alfred Asterjadhi" userId="39de57b9-85c0-4fd1-aaac-8ca2b6560ad0" providerId="ADAL" clId="{2248E934-3500-4918-B85C-34C108D1ABCA}" dt="2021-10-03T17:29:04.836" v="65" actId="20577"/>
          <ac:spMkLst>
            <pc:docMk/>
            <pc:sldMk cId="0" sldId="256"/>
            <ac:spMk id="3073" creationId="{00000000-0000-0000-0000-000000000000}"/>
          </ac:spMkLst>
        </pc:spChg>
        <pc:spChg chg="mod">
          <ac:chgData name="Alfred Asterjadhi" userId="39de57b9-85c0-4fd1-aaac-8ca2b6560ad0" providerId="ADAL" clId="{2248E934-3500-4918-B85C-34C108D1ABCA}" dt="2021-10-03T17:29:12.211" v="69" actId="20577"/>
          <ac:spMkLst>
            <pc:docMk/>
            <pc:sldMk cId="0" sldId="256"/>
            <ac:spMk id="3074" creationId="{00000000-0000-0000-0000-000000000000}"/>
          </ac:spMkLst>
        </pc:spChg>
      </pc:sldChg>
      <pc:sldChg chg="modSp mod">
        <pc:chgData name="Alfred Asterjadhi" userId="39de57b9-85c0-4fd1-aaac-8ca2b6560ad0" providerId="ADAL" clId="{2248E934-3500-4918-B85C-34C108D1ABCA}" dt="2021-10-03T17:30:09.236" v="110" actId="20577"/>
        <pc:sldMkLst>
          <pc:docMk/>
          <pc:sldMk cId="0" sldId="257"/>
        </pc:sldMkLst>
        <pc:spChg chg="mod">
          <ac:chgData name="Alfred Asterjadhi" userId="39de57b9-85c0-4fd1-aaac-8ca2b6560ad0" providerId="ADAL" clId="{2248E934-3500-4918-B85C-34C108D1ABCA}" dt="2021-10-03T17:29:47.664" v="92"/>
          <ac:spMkLst>
            <pc:docMk/>
            <pc:sldMk cId="0" sldId="257"/>
            <ac:spMk id="7" creationId="{4565958B-DD30-4EE7-AF20-DC550898176B}"/>
          </ac:spMkLst>
        </pc:spChg>
        <pc:spChg chg="mod">
          <ac:chgData name="Alfred Asterjadhi" userId="39de57b9-85c0-4fd1-aaac-8ca2b6560ad0" providerId="ADAL" clId="{2248E934-3500-4918-B85C-34C108D1ABCA}" dt="2021-10-03T17:30:09.236" v="110" actId="20577"/>
          <ac:spMkLst>
            <pc:docMk/>
            <pc:sldMk cId="0" sldId="257"/>
            <ac:spMk id="4098" creationId="{00000000-0000-0000-0000-000000000000}"/>
          </ac:spMkLst>
        </pc:spChg>
      </pc:sldChg>
      <pc:sldChg chg="modSp mod">
        <pc:chgData name="Alfred Asterjadhi" userId="39de57b9-85c0-4fd1-aaac-8ca2b6560ad0" providerId="ADAL" clId="{2248E934-3500-4918-B85C-34C108D1ABCA}" dt="2021-10-03T17:30:50.015" v="146"/>
        <pc:sldMkLst>
          <pc:docMk/>
          <pc:sldMk cId="3254182675" sldId="258"/>
        </pc:sldMkLst>
        <pc:spChg chg="mod">
          <ac:chgData name="Alfred Asterjadhi" userId="39de57b9-85c0-4fd1-aaac-8ca2b6560ad0" providerId="ADAL" clId="{2248E934-3500-4918-B85C-34C108D1ABCA}" dt="2021-10-03T17:30:50.015" v="146"/>
          <ac:spMkLst>
            <pc:docMk/>
            <pc:sldMk cId="3254182675" sldId="258"/>
            <ac:spMk id="7" creationId="{4F62ADF5-BC8B-4EF4-B4E8-C355611EECFF}"/>
          </ac:spMkLst>
        </pc:spChg>
      </pc:sldChg>
      <pc:sldChg chg="modSp mod">
        <pc:chgData name="Alfred Asterjadhi" userId="39de57b9-85c0-4fd1-aaac-8ca2b6560ad0" providerId="ADAL" clId="{2248E934-3500-4918-B85C-34C108D1ABCA}" dt="2021-10-03T17:30:52.059" v="147"/>
        <pc:sldMkLst>
          <pc:docMk/>
          <pc:sldMk cId="3136880362" sldId="260"/>
        </pc:sldMkLst>
        <pc:spChg chg="mod">
          <ac:chgData name="Alfred Asterjadhi" userId="39de57b9-85c0-4fd1-aaac-8ca2b6560ad0" providerId="ADAL" clId="{2248E934-3500-4918-B85C-34C108D1ABCA}" dt="2021-10-03T17:30:52.059" v="147"/>
          <ac:spMkLst>
            <pc:docMk/>
            <pc:sldMk cId="3136880362" sldId="260"/>
            <ac:spMk id="7" creationId="{733EE7F5-4D25-4915-8021-FD9EE23E2C32}"/>
          </ac:spMkLst>
        </pc:spChg>
      </pc:sldChg>
      <pc:sldChg chg="modSp mod">
        <pc:chgData name="Alfred Asterjadhi" userId="39de57b9-85c0-4fd1-aaac-8ca2b6560ad0" providerId="ADAL" clId="{2248E934-3500-4918-B85C-34C108D1ABCA}" dt="2021-10-03T17:31:03.720" v="149"/>
        <pc:sldMkLst>
          <pc:docMk/>
          <pc:sldMk cId="1676196551" sldId="261"/>
        </pc:sldMkLst>
        <pc:spChg chg="mod">
          <ac:chgData name="Alfred Asterjadhi" userId="39de57b9-85c0-4fd1-aaac-8ca2b6560ad0" providerId="ADAL" clId="{2248E934-3500-4918-B85C-34C108D1ABCA}" dt="2021-10-03T17:31:03.720" v="149"/>
          <ac:spMkLst>
            <pc:docMk/>
            <pc:sldMk cId="1676196551" sldId="261"/>
            <ac:spMk id="7" creationId="{0A0F1EBF-63A8-4C75-8DB7-0D8CD44D0896}"/>
          </ac:spMkLst>
        </pc:spChg>
      </pc:sldChg>
      <pc:sldChg chg="modSp mod">
        <pc:chgData name="Alfred Asterjadhi" userId="39de57b9-85c0-4fd1-aaac-8ca2b6560ad0" providerId="ADAL" clId="{2248E934-3500-4918-B85C-34C108D1ABCA}" dt="2021-10-03T17:31:05.542" v="150"/>
        <pc:sldMkLst>
          <pc:docMk/>
          <pc:sldMk cId="2927177891" sldId="263"/>
        </pc:sldMkLst>
        <pc:spChg chg="mod">
          <ac:chgData name="Alfred Asterjadhi" userId="39de57b9-85c0-4fd1-aaac-8ca2b6560ad0" providerId="ADAL" clId="{2248E934-3500-4918-B85C-34C108D1ABCA}" dt="2021-10-03T17:31:05.542" v="150"/>
          <ac:spMkLst>
            <pc:docMk/>
            <pc:sldMk cId="2927177891" sldId="263"/>
            <ac:spMk id="9" creationId="{4BB4CFD1-21C6-467E-AB6E-3577A473F86D}"/>
          </ac:spMkLst>
        </pc:spChg>
      </pc:sldChg>
      <pc:sldChg chg="modSp mod">
        <pc:chgData name="Alfred Asterjadhi" userId="39de57b9-85c0-4fd1-aaac-8ca2b6560ad0" providerId="ADAL" clId="{2248E934-3500-4918-B85C-34C108D1ABCA}" dt="2021-10-03T17:31:07.682" v="151"/>
        <pc:sldMkLst>
          <pc:docMk/>
          <pc:sldMk cId="4277600907" sldId="264"/>
        </pc:sldMkLst>
        <pc:spChg chg="mod">
          <ac:chgData name="Alfred Asterjadhi" userId="39de57b9-85c0-4fd1-aaac-8ca2b6560ad0" providerId="ADAL" clId="{2248E934-3500-4918-B85C-34C108D1ABCA}" dt="2021-10-03T17:31:07.682" v="151"/>
          <ac:spMkLst>
            <pc:docMk/>
            <pc:sldMk cId="4277600907" sldId="264"/>
            <ac:spMk id="8" creationId="{B2C4C695-AFB3-4956-B721-DB0805BA0685}"/>
          </ac:spMkLst>
        </pc:spChg>
      </pc:sldChg>
      <pc:sldChg chg="modSp mod">
        <pc:chgData name="Alfred Asterjadhi" userId="39de57b9-85c0-4fd1-aaac-8ca2b6560ad0" providerId="ADAL" clId="{2248E934-3500-4918-B85C-34C108D1ABCA}" dt="2021-10-03T17:31:10.088" v="152"/>
        <pc:sldMkLst>
          <pc:docMk/>
          <pc:sldMk cId="2436815634" sldId="265"/>
        </pc:sldMkLst>
        <pc:spChg chg="mod">
          <ac:chgData name="Alfred Asterjadhi" userId="39de57b9-85c0-4fd1-aaac-8ca2b6560ad0" providerId="ADAL" clId="{2248E934-3500-4918-B85C-34C108D1ABCA}" dt="2021-10-03T17:31:10.088" v="152"/>
          <ac:spMkLst>
            <pc:docMk/>
            <pc:sldMk cId="2436815634" sldId="265"/>
            <ac:spMk id="9" creationId="{535943CE-0A57-43F4-9844-46B4091CBC16}"/>
          </ac:spMkLst>
        </pc:spChg>
      </pc:sldChg>
      <pc:sldChg chg="modSp mod">
        <pc:chgData name="Alfred Asterjadhi" userId="39de57b9-85c0-4fd1-aaac-8ca2b6560ad0" providerId="ADAL" clId="{2248E934-3500-4918-B85C-34C108D1ABCA}" dt="2021-10-03T17:31:12.225" v="153"/>
        <pc:sldMkLst>
          <pc:docMk/>
          <pc:sldMk cId="2400177835" sldId="266"/>
        </pc:sldMkLst>
        <pc:spChg chg="mod">
          <ac:chgData name="Alfred Asterjadhi" userId="39de57b9-85c0-4fd1-aaac-8ca2b6560ad0" providerId="ADAL" clId="{2248E934-3500-4918-B85C-34C108D1ABCA}" dt="2021-10-03T17:31:12.225" v="153"/>
          <ac:spMkLst>
            <pc:docMk/>
            <pc:sldMk cId="2400177835" sldId="266"/>
            <ac:spMk id="8" creationId="{C5505616-1CE2-43B4-878B-31634EEB6CA7}"/>
          </ac:spMkLst>
        </pc:spChg>
      </pc:sldChg>
      <pc:sldChg chg="modSp mod">
        <pc:chgData name="Alfred Asterjadhi" userId="39de57b9-85c0-4fd1-aaac-8ca2b6560ad0" providerId="ADAL" clId="{2248E934-3500-4918-B85C-34C108D1ABCA}" dt="2021-10-03T17:31:21.158" v="158"/>
        <pc:sldMkLst>
          <pc:docMk/>
          <pc:sldMk cId="132832093" sldId="267"/>
        </pc:sldMkLst>
        <pc:spChg chg="mod">
          <ac:chgData name="Alfred Asterjadhi" userId="39de57b9-85c0-4fd1-aaac-8ca2b6560ad0" providerId="ADAL" clId="{2248E934-3500-4918-B85C-34C108D1ABCA}" dt="2021-10-03T17:28:40.731" v="61" actId="20577"/>
          <ac:spMkLst>
            <pc:docMk/>
            <pc:sldMk cId="132832093" sldId="267"/>
            <ac:spMk id="3" creationId="{00000000-0000-0000-0000-000000000000}"/>
          </ac:spMkLst>
        </pc:spChg>
        <pc:spChg chg="mod">
          <ac:chgData name="Alfred Asterjadhi" userId="39de57b9-85c0-4fd1-aaac-8ca2b6560ad0" providerId="ADAL" clId="{2248E934-3500-4918-B85C-34C108D1ABCA}" dt="2021-10-03T17:31:21.158" v="158"/>
          <ac:spMkLst>
            <pc:docMk/>
            <pc:sldMk cId="132832093" sldId="267"/>
            <ac:spMk id="7" creationId="{C00CAC69-BF6D-4936-9CE0-D96F88ACD748}"/>
          </ac:spMkLst>
        </pc:spChg>
      </pc:sldChg>
      <pc:sldChg chg="modSp mod">
        <pc:chgData name="Alfred Asterjadhi" userId="39de57b9-85c0-4fd1-aaac-8ca2b6560ad0" providerId="ADAL" clId="{2248E934-3500-4918-B85C-34C108D1ABCA}" dt="2021-10-03T17:31:14.157" v="154"/>
        <pc:sldMkLst>
          <pc:docMk/>
          <pc:sldMk cId="3387863760" sldId="270"/>
        </pc:sldMkLst>
        <pc:spChg chg="mod">
          <ac:chgData name="Alfred Asterjadhi" userId="39de57b9-85c0-4fd1-aaac-8ca2b6560ad0" providerId="ADAL" clId="{2248E934-3500-4918-B85C-34C108D1ABCA}" dt="2021-10-03T17:31:14.157" v="154"/>
          <ac:spMkLst>
            <pc:docMk/>
            <pc:sldMk cId="3387863760" sldId="270"/>
            <ac:spMk id="8" creationId="{B1C9D975-9B89-429E-A2AD-175C2CE0D83A}"/>
          </ac:spMkLst>
        </pc:spChg>
      </pc:sldChg>
      <pc:sldChg chg="modSp mod">
        <pc:chgData name="Alfred Asterjadhi" userId="39de57b9-85c0-4fd1-aaac-8ca2b6560ad0" providerId="ADAL" clId="{2248E934-3500-4918-B85C-34C108D1ABCA}" dt="2021-10-03T17:31:22.793" v="159"/>
        <pc:sldMkLst>
          <pc:docMk/>
          <pc:sldMk cId="2243228416" sldId="299"/>
        </pc:sldMkLst>
        <pc:spChg chg="mod">
          <ac:chgData name="Alfred Asterjadhi" userId="39de57b9-85c0-4fd1-aaac-8ca2b6560ad0" providerId="ADAL" clId="{2248E934-3500-4918-B85C-34C108D1ABCA}" dt="2021-10-03T17:28:14.984" v="54" actId="20577"/>
          <ac:spMkLst>
            <pc:docMk/>
            <pc:sldMk cId="2243228416" sldId="299"/>
            <ac:spMk id="3" creationId="{3857177C-4F12-41D1-AB93-6925069E5DB9}"/>
          </ac:spMkLst>
        </pc:spChg>
        <pc:spChg chg="mod">
          <ac:chgData name="Alfred Asterjadhi" userId="39de57b9-85c0-4fd1-aaac-8ca2b6560ad0" providerId="ADAL" clId="{2248E934-3500-4918-B85C-34C108D1ABCA}" dt="2021-10-03T17:31:22.793" v="159"/>
          <ac:spMkLst>
            <pc:docMk/>
            <pc:sldMk cId="2243228416" sldId="299"/>
            <ac:spMk id="8" creationId="{ADA0A8BA-AA59-4AB6-9BD0-89E3B2E275F5}"/>
          </ac:spMkLst>
        </pc:spChg>
        <pc:spChg chg="mod">
          <ac:chgData name="Alfred Asterjadhi" userId="39de57b9-85c0-4fd1-aaac-8ca2b6560ad0" providerId="ADAL" clId="{2248E934-3500-4918-B85C-34C108D1ABCA}" dt="2021-10-03T17:28:20.914" v="58" actId="20577"/>
          <ac:spMkLst>
            <pc:docMk/>
            <pc:sldMk cId="2243228416" sldId="299"/>
            <ac:spMk id="17" creationId="{442A1050-6527-4B2E-A943-E125D6B48B52}"/>
          </ac:spMkLst>
        </pc:spChg>
      </pc:sldChg>
      <pc:sldChg chg="modSp mod">
        <pc:chgData name="Alfred Asterjadhi" userId="39de57b9-85c0-4fd1-aaac-8ca2b6560ad0" providerId="ADAL" clId="{2248E934-3500-4918-B85C-34C108D1ABCA}" dt="2021-10-03T17:31:39.502" v="166"/>
        <pc:sldMkLst>
          <pc:docMk/>
          <pc:sldMk cId="1677969607" sldId="323"/>
        </pc:sldMkLst>
        <pc:spChg chg="mod">
          <ac:chgData name="Alfred Asterjadhi" userId="39de57b9-85c0-4fd1-aaac-8ca2b6560ad0" providerId="ADAL" clId="{2248E934-3500-4918-B85C-34C108D1ABCA}" dt="2021-10-03T17:31:39.502" v="166"/>
          <ac:spMkLst>
            <pc:docMk/>
            <pc:sldMk cId="1677969607" sldId="323"/>
            <ac:spMk id="7" creationId="{247ADCDE-7164-400D-8B27-4BAED4FE7810}"/>
          </ac:spMkLst>
        </pc:spChg>
      </pc:sldChg>
      <pc:sldChg chg="modSp mod">
        <pc:chgData name="Alfred Asterjadhi" userId="39de57b9-85c0-4fd1-aaac-8ca2b6560ad0" providerId="ADAL" clId="{2248E934-3500-4918-B85C-34C108D1ABCA}" dt="2021-10-03T17:32:38.058" v="183" actId="5793"/>
        <pc:sldMkLst>
          <pc:docMk/>
          <pc:sldMk cId="1908471061" sldId="328"/>
        </pc:sldMkLst>
        <pc:spChg chg="mod">
          <ac:chgData name="Alfred Asterjadhi" userId="39de57b9-85c0-4fd1-aaac-8ca2b6560ad0" providerId="ADAL" clId="{2248E934-3500-4918-B85C-34C108D1ABCA}" dt="2021-10-03T17:32:38.058" v="183" actId="5793"/>
          <ac:spMkLst>
            <pc:docMk/>
            <pc:sldMk cId="1908471061" sldId="328"/>
            <ac:spMk id="3" creationId="{3EF9BE80-D462-4B64-8448-3B553445EDCF}"/>
          </ac:spMkLst>
        </pc:spChg>
        <pc:spChg chg="mod">
          <ac:chgData name="Alfred Asterjadhi" userId="39de57b9-85c0-4fd1-aaac-8ca2b6560ad0" providerId="ADAL" clId="{2248E934-3500-4918-B85C-34C108D1ABCA}" dt="2021-10-03T17:30:54.868" v="148"/>
          <ac:spMkLst>
            <pc:docMk/>
            <pc:sldMk cId="1908471061" sldId="328"/>
            <ac:spMk id="6" creationId="{FCA6EDD1-4720-45B9-8B18-08C7AF47C492}"/>
          </ac:spMkLst>
        </pc:spChg>
      </pc:sldChg>
      <pc:sldChg chg="modSp mod">
        <pc:chgData name="Alfred Asterjadhi" userId="39de57b9-85c0-4fd1-aaac-8ca2b6560ad0" providerId="ADAL" clId="{2248E934-3500-4918-B85C-34C108D1ABCA}" dt="2021-10-03T17:31:16.334" v="155"/>
        <pc:sldMkLst>
          <pc:docMk/>
          <pc:sldMk cId="15571502" sldId="330"/>
        </pc:sldMkLst>
        <pc:spChg chg="mod">
          <ac:chgData name="Alfred Asterjadhi" userId="39de57b9-85c0-4fd1-aaac-8ca2b6560ad0" providerId="ADAL" clId="{2248E934-3500-4918-B85C-34C108D1ABCA}" dt="2021-10-03T17:31:16.334" v="155"/>
          <ac:spMkLst>
            <pc:docMk/>
            <pc:sldMk cId="15571502" sldId="330"/>
            <ac:spMk id="6" creationId="{5C48BDE3-7807-417F-A4F1-5356D38590CA}"/>
          </ac:spMkLst>
        </pc:spChg>
      </pc:sldChg>
      <pc:sldChg chg="modSp mod">
        <pc:chgData name="Alfred Asterjadhi" userId="39de57b9-85c0-4fd1-aaac-8ca2b6560ad0" providerId="ADAL" clId="{2248E934-3500-4918-B85C-34C108D1ABCA}" dt="2021-10-03T17:31:17.936" v="156"/>
        <pc:sldMkLst>
          <pc:docMk/>
          <pc:sldMk cId="3200711991" sldId="331"/>
        </pc:sldMkLst>
        <pc:spChg chg="mod">
          <ac:chgData name="Alfred Asterjadhi" userId="39de57b9-85c0-4fd1-aaac-8ca2b6560ad0" providerId="ADAL" clId="{2248E934-3500-4918-B85C-34C108D1ABCA}" dt="2021-10-03T17:31:17.936" v="156"/>
          <ac:spMkLst>
            <pc:docMk/>
            <pc:sldMk cId="3200711991" sldId="331"/>
            <ac:spMk id="6" creationId="{C3BF5992-FFFD-4B64-900D-0590BA3C03CE}"/>
          </ac:spMkLst>
        </pc:spChg>
      </pc:sldChg>
      <pc:sldChg chg="modSp mod">
        <pc:chgData name="Alfred Asterjadhi" userId="39de57b9-85c0-4fd1-aaac-8ca2b6560ad0" providerId="ADAL" clId="{2248E934-3500-4918-B85C-34C108D1ABCA}" dt="2021-10-03T17:31:19.592" v="157"/>
        <pc:sldMkLst>
          <pc:docMk/>
          <pc:sldMk cId="2409609221" sldId="332"/>
        </pc:sldMkLst>
        <pc:spChg chg="mod">
          <ac:chgData name="Alfred Asterjadhi" userId="39de57b9-85c0-4fd1-aaac-8ca2b6560ad0" providerId="ADAL" clId="{2248E934-3500-4918-B85C-34C108D1ABCA}" dt="2021-10-03T17:31:19.592" v="157"/>
          <ac:spMkLst>
            <pc:docMk/>
            <pc:sldMk cId="2409609221" sldId="332"/>
            <ac:spMk id="6" creationId="{2B4D6F20-084B-4EE9-AD6D-290838010348}"/>
          </ac:spMkLst>
        </pc:spChg>
      </pc:sldChg>
      <pc:sldChg chg="modSp mod">
        <pc:chgData name="Alfred Asterjadhi" userId="39de57b9-85c0-4fd1-aaac-8ca2b6560ad0" providerId="ADAL" clId="{2248E934-3500-4918-B85C-34C108D1ABCA}" dt="2021-10-03T17:30:46.993" v="145"/>
        <pc:sldMkLst>
          <pc:docMk/>
          <pc:sldMk cId="3843208451" sldId="333"/>
        </pc:sldMkLst>
        <pc:spChg chg="mod">
          <ac:chgData name="Alfred Asterjadhi" userId="39de57b9-85c0-4fd1-aaac-8ca2b6560ad0" providerId="ADAL" clId="{2248E934-3500-4918-B85C-34C108D1ABCA}" dt="2021-10-03T17:30:28.163" v="129" actId="20577"/>
          <ac:spMkLst>
            <pc:docMk/>
            <pc:sldMk cId="3843208451" sldId="333"/>
            <ac:spMk id="2" creationId="{1790C6A9-20C4-440F-BC51-97DC4C9B7E71}"/>
          </ac:spMkLst>
        </pc:spChg>
        <pc:spChg chg="mod">
          <ac:chgData name="Alfred Asterjadhi" userId="39de57b9-85c0-4fd1-aaac-8ca2b6560ad0" providerId="ADAL" clId="{2248E934-3500-4918-B85C-34C108D1ABCA}" dt="2021-10-03T17:30:39.109" v="144" actId="20577"/>
          <ac:spMkLst>
            <pc:docMk/>
            <pc:sldMk cId="3843208451" sldId="333"/>
            <ac:spMk id="3" creationId="{918D7AE7-F661-4AD4-9210-88B6E5699ED9}"/>
          </ac:spMkLst>
        </pc:spChg>
        <pc:spChg chg="mod">
          <ac:chgData name="Alfred Asterjadhi" userId="39de57b9-85c0-4fd1-aaac-8ca2b6560ad0" providerId="ADAL" clId="{2248E934-3500-4918-B85C-34C108D1ABCA}" dt="2021-10-03T17:30:46.993" v="145"/>
          <ac:spMkLst>
            <pc:docMk/>
            <pc:sldMk cId="3843208451" sldId="333"/>
            <ac:spMk id="6" creationId="{A8221584-6364-48AC-B1C3-833137C81726}"/>
          </ac:spMkLst>
        </pc:spChg>
      </pc:sldChg>
      <pc:sldChg chg="modSp mod">
        <pc:chgData name="Alfred Asterjadhi" userId="39de57b9-85c0-4fd1-aaac-8ca2b6560ad0" providerId="ADAL" clId="{2248E934-3500-4918-B85C-34C108D1ABCA}" dt="2021-10-03T17:31:29.781" v="160"/>
        <pc:sldMkLst>
          <pc:docMk/>
          <pc:sldMk cId="1706072776" sldId="334"/>
        </pc:sldMkLst>
        <pc:spChg chg="mod">
          <ac:chgData name="Alfred Asterjadhi" userId="39de57b9-85c0-4fd1-aaac-8ca2b6560ad0" providerId="ADAL" clId="{2248E934-3500-4918-B85C-34C108D1ABCA}" dt="2021-10-03T17:26:42.368" v="35" actId="13926"/>
          <ac:spMkLst>
            <pc:docMk/>
            <pc:sldMk cId="1706072776" sldId="334"/>
            <ac:spMk id="2" creationId="{B6840888-B1D3-4EE4-984D-AE2D4FD8C6BF}"/>
          </ac:spMkLst>
        </pc:spChg>
        <pc:spChg chg="mod">
          <ac:chgData name="Alfred Asterjadhi" userId="39de57b9-85c0-4fd1-aaac-8ca2b6560ad0" providerId="ADAL" clId="{2248E934-3500-4918-B85C-34C108D1ABCA}" dt="2021-10-03T17:26:47.516" v="38" actId="403"/>
          <ac:spMkLst>
            <pc:docMk/>
            <pc:sldMk cId="1706072776" sldId="334"/>
            <ac:spMk id="3" creationId="{977FA593-1C2D-4B4C-B4B8-9841BC70A2D7}"/>
          </ac:spMkLst>
        </pc:spChg>
        <pc:spChg chg="mod">
          <ac:chgData name="Alfred Asterjadhi" userId="39de57b9-85c0-4fd1-aaac-8ca2b6560ad0" providerId="ADAL" clId="{2248E934-3500-4918-B85C-34C108D1ABCA}" dt="2021-10-03T17:31:29.781" v="160"/>
          <ac:spMkLst>
            <pc:docMk/>
            <pc:sldMk cId="1706072776" sldId="334"/>
            <ac:spMk id="6" creationId="{BB0A0FD2-1910-45A5-B2D0-6B427FDC767A}"/>
          </ac:spMkLst>
        </pc:spChg>
      </pc:sldChg>
      <pc:sldChg chg="modSp mod">
        <pc:chgData name="Alfred Asterjadhi" userId="39de57b9-85c0-4fd1-aaac-8ca2b6560ad0" providerId="ADAL" clId="{2248E934-3500-4918-B85C-34C108D1ABCA}" dt="2021-10-03T17:31:31.420" v="161"/>
        <pc:sldMkLst>
          <pc:docMk/>
          <pc:sldMk cId="2327388640" sldId="335"/>
        </pc:sldMkLst>
        <pc:spChg chg="mod">
          <ac:chgData name="Alfred Asterjadhi" userId="39de57b9-85c0-4fd1-aaac-8ca2b6560ad0" providerId="ADAL" clId="{2248E934-3500-4918-B85C-34C108D1ABCA}" dt="2021-10-03T17:26:39.544" v="34" actId="13926"/>
          <ac:spMkLst>
            <pc:docMk/>
            <pc:sldMk cId="2327388640" sldId="335"/>
            <ac:spMk id="2" creationId="{4B5F0D0E-8BB7-48AB-9160-728B8B3399A2}"/>
          </ac:spMkLst>
        </pc:spChg>
        <pc:spChg chg="mod">
          <ac:chgData name="Alfred Asterjadhi" userId="39de57b9-85c0-4fd1-aaac-8ca2b6560ad0" providerId="ADAL" clId="{2248E934-3500-4918-B85C-34C108D1ABCA}" dt="2021-10-03T17:26:35.527" v="33" actId="403"/>
          <ac:spMkLst>
            <pc:docMk/>
            <pc:sldMk cId="2327388640" sldId="335"/>
            <ac:spMk id="3" creationId="{DFB0BA47-D7B6-4F95-932E-A7AA615BC440}"/>
          </ac:spMkLst>
        </pc:spChg>
        <pc:spChg chg="mod">
          <ac:chgData name="Alfred Asterjadhi" userId="39de57b9-85c0-4fd1-aaac-8ca2b6560ad0" providerId="ADAL" clId="{2248E934-3500-4918-B85C-34C108D1ABCA}" dt="2021-10-03T17:31:31.420" v="161"/>
          <ac:spMkLst>
            <pc:docMk/>
            <pc:sldMk cId="2327388640" sldId="335"/>
            <ac:spMk id="6" creationId="{974B2026-97FB-40D2-8F22-7E6D319B4EA2}"/>
          </ac:spMkLst>
        </pc:spChg>
      </pc:sldChg>
      <pc:sldChg chg="modSp mod">
        <pc:chgData name="Alfred Asterjadhi" userId="39de57b9-85c0-4fd1-aaac-8ca2b6560ad0" providerId="ADAL" clId="{2248E934-3500-4918-B85C-34C108D1ABCA}" dt="2021-10-03T17:31:32.955" v="162"/>
        <pc:sldMkLst>
          <pc:docMk/>
          <pc:sldMk cId="3857707522" sldId="336"/>
        </pc:sldMkLst>
        <pc:spChg chg="mod">
          <ac:chgData name="Alfred Asterjadhi" userId="39de57b9-85c0-4fd1-aaac-8ca2b6560ad0" providerId="ADAL" clId="{2248E934-3500-4918-B85C-34C108D1ABCA}" dt="2021-10-03T17:25:44.655" v="17" actId="13926"/>
          <ac:spMkLst>
            <pc:docMk/>
            <pc:sldMk cId="3857707522" sldId="336"/>
            <ac:spMk id="2" creationId="{BB257C45-33B6-4575-BFD1-635C7A68B736}"/>
          </ac:spMkLst>
        </pc:spChg>
        <pc:spChg chg="mod">
          <ac:chgData name="Alfred Asterjadhi" userId="39de57b9-85c0-4fd1-aaac-8ca2b6560ad0" providerId="ADAL" clId="{2248E934-3500-4918-B85C-34C108D1ABCA}" dt="2021-10-03T17:26:08.282" v="25" actId="403"/>
          <ac:spMkLst>
            <pc:docMk/>
            <pc:sldMk cId="3857707522" sldId="336"/>
            <ac:spMk id="3" creationId="{5F2B61AD-90EC-4D19-B28B-7FC2B47F9A7B}"/>
          </ac:spMkLst>
        </pc:spChg>
        <pc:spChg chg="mod">
          <ac:chgData name="Alfred Asterjadhi" userId="39de57b9-85c0-4fd1-aaac-8ca2b6560ad0" providerId="ADAL" clId="{2248E934-3500-4918-B85C-34C108D1ABCA}" dt="2021-10-03T17:31:32.955" v="162"/>
          <ac:spMkLst>
            <pc:docMk/>
            <pc:sldMk cId="3857707522" sldId="336"/>
            <ac:spMk id="6" creationId="{0578AA0F-EF76-4484-BEF1-47CEFC7F587B}"/>
          </ac:spMkLst>
        </pc:spChg>
      </pc:sldChg>
      <pc:sldChg chg="modSp mod">
        <pc:chgData name="Alfred Asterjadhi" userId="39de57b9-85c0-4fd1-aaac-8ca2b6560ad0" providerId="ADAL" clId="{2248E934-3500-4918-B85C-34C108D1ABCA}" dt="2021-10-03T17:31:34.823" v="163"/>
        <pc:sldMkLst>
          <pc:docMk/>
          <pc:sldMk cId="758807830" sldId="337"/>
        </pc:sldMkLst>
        <pc:spChg chg="mod">
          <ac:chgData name="Alfred Asterjadhi" userId="39de57b9-85c0-4fd1-aaac-8ca2b6560ad0" providerId="ADAL" clId="{2248E934-3500-4918-B85C-34C108D1ABCA}" dt="2021-10-03T17:25:17.181" v="9" actId="13926"/>
          <ac:spMkLst>
            <pc:docMk/>
            <pc:sldMk cId="758807830" sldId="337"/>
            <ac:spMk id="2" creationId="{9920397D-90A0-4AC1-A4EF-8F96C4D04887}"/>
          </ac:spMkLst>
        </pc:spChg>
        <pc:spChg chg="mod">
          <ac:chgData name="Alfred Asterjadhi" userId="39de57b9-85c0-4fd1-aaac-8ca2b6560ad0" providerId="ADAL" clId="{2248E934-3500-4918-B85C-34C108D1ABCA}" dt="2021-10-03T17:26:03.681" v="22" actId="403"/>
          <ac:spMkLst>
            <pc:docMk/>
            <pc:sldMk cId="758807830" sldId="337"/>
            <ac:spMk id="3" creationId="{3E688F76-5448-4A89-90E8-057B393044A9}"/>
          </ac:spMkLst>
        </pc:spChg>
        <pc:spChg chg="mod">
          <ac:chgData name="Alfred Asterjadhi" userId="39de57b9-85c0-4fd1-aaac-8ca2b6560ad0" providerId="ADAL" clId="{2248E934-3500-4918-B85C-34C108D1ABCA}" dt="2021-10-03T17:31:34.823" v="163"/>
          <ac:spMkLst>
            <pc:docMk/>
            <pc:sldMk cId="758807830" sldId="337"/>
            <ac:spMk id="6" creationId="{471B65DA-AE88-410F-854B-3CBD958262D8}"/>
          </ac:spMkLst>
        </pc:spChg>
      </pc:sldChg>
      <pc:sldChg chg="modSp mod">
        <pc:chgData name="Alfred Asterjadhi" userId="39de57b9-85c0-4fd1-aaac-8ca2b6560ad0" providerId="ADAL" clId="{2248E934-3500-4918-B85C-34C108D1ABCA}" dt="2021-10-03T17:31:36.548" v="164"/>
        <pc:sldMkLst>
          <pc:docMk/>
          <pc:sldMk cId="1452931425" sldId="338"/>
        </pc:sldMkLst>
        <pc:spChg chg="mod">
          <ac:chgData name="Alfred Asterjadhi" userId="39de57b9-85c0-4fd1-aaac-8ca2b6560ad0" providerId="ADAL" clId="{2248E934-3500-4918-B85C-34C108D1ABCA}" dt="2021-10-03T17:25:10.896" v="7" actId="13926"/>
          <ac:spMkLst>
            <pc:docMk/>
            <pc:sldMk cId="1452931425" sldId="338"/>
            <ac:spMk id="2" creationId="{F98B6CBA-CA1B-43DA-854E-008ACE1890FB}"/>
          </ac:spMkLst>
        </pc:spChg>
        <pc:spChg chg="mod">
          <ac:chgData name="Alfred Asterjadhi" userId="39de57b9-85c0-4fd1-aaac-8ca2b6560ad0" providerId="ADAL" clId="{2248E934-3500-4918-B85C-34C108D1ABCA}" dt="2021-10-03T17:25:56.915" v="19" actId="403"/>
          <ac:spMkLst>
            <pc:docMk/>
            <pc:sldMk cId="1452931425" sldId="338"/>
            <ac:spMk id="3" creationId="{7A07C496-B89B-4C4A-AB05-4B77C714DCC4}"/>
          </ac:spMkLst>
        </pc:spChg>
        <pc:spChg chg="mod">
          <ac:chgData name="Alfred Asterjadhi" userId="39de57b9-85c0-4fd1-aaac-8ca2b6560ad0" providerId="ADAL" clId="{2248E934-3500-4918-B85C-34C108D1ABCA}" dt="2021-10-03T17:31:36.548" v="164"/>
          <ac:spMkLst>
            <pc:docMk/>
            <pc:sldMk cId="1452931425" sldId="338"/>
            <ac:spMk id="6" creationId="{53BB018E-064B-46D0-BAAC-1FB2DA8D8C3F}"/>
          </ac:spMkLst>
        </pc:spChg>
      </pc:sldChg>
      <pc:sldChg chg="modSp mod">
        <pc:chgData name="Alfred Asterjadhi" userId="39de57b9-85c0-4fd1-aaac-8ca2b6560ad0" providerId="ADAL" clId="{2248E934-3500-4918-B85C-34C108D1ABCA}" dt="2021-10-03T17:31:37.967" v="165"/>
        <pc:sldMkLst>
          <pc:docMk/>
          <pc:sldMk cId="834949071" sldId="339"/>
        </pc:sldMkLst>
        <pc:spChg chg="mod">
          <ac:chgData name="Alfred Asterjadhi" userId="39de57b9-85c0-4fd1-aaac-8ca2b6560ad0" providerId="ADAL" clId="{2248E934-3500-4918-B85C-34C108D1ABCA}" dt="2021-10-03T17:24:28.945" v="0" actId="13926"/>
          <ac:spMkLst>
            <pc:docMk/>
            <pc:sldMk cId="834949071" sldId="339"/>
            <ac:spMk id="2" creationId="{322E3CF1-F468-43B7-8674-214F8AB8A73A}"/>
          </ac:spMkLst>
        </pc:spChg>
        <pc:spChg chg="mod">
          <ac:chgData name="Alfred Asterjadhi" userId="39de57b9-85c0-4fd1-aaac-8ca2b6560ad0" providerId="ADAL" clId="{2248E934-3500-4918-B85C-34C108D1ABCA}" dt="2021-10-03T17:26:24.603" v="29" actId="20577"/>
          <ac:spMkLst>
            <pc:docMk/>
            <pc:sldMk cId="834949071" sldId="339"/>
            <ac:spMk id="3" creationId="{29C5F753-2E2D-47AF-B06F-D5B90B98D693}"/>
          </ac:spMkLst>
        </pc:spChg>
        <pc:spChg chg="mod">
          <ac:chgData name="Alfred Asterjadhi" userId="39de57b9-85c0-4fd1-aaac-8ca2b6560ad0" providerId="ADAL" clId="{2248E934-3500-4918-B85C-34C108D1ABCA}" dt="2021-10-03T17:31:37.967" v="165"/>
          <ac:spMkLst>
            <pc:docMk/>
            <pc:sldMk cId="834949071" sldId="339"/>
            <ac:spMk id="6" creationId="{8FD0B65C-C275-4A18-B771-5515E59F5057}"/>
          </ac:spMkLst>
        </pc:spChg>
      </pc:sldChg>
      <pc:sldMasterChg chg="modSp mod">
        <pc:chgData name="Alfred Asterjadhi" userId="39de57b9-85c0-4fd1-aaac-8ca2b6560ad0" providerId="ADAL" clId="{2248E934-3500-4918-B85C-34C108D1ABCA}" dt="2021-10-03T17:29:35.652" v="83" actId="20577"/>
        <pc:sldMasterMkLst>
          <pc:docMk/>
          <pc:sldMasterMk cId="0" sldId="2147483648"/>
        </pc:sldMasterMkLst>
        <pc:spChg chg="mod">
          <ac:chgData name="Alfred Asterjadhi" userId="39de57b9-85c0-4fd1-aaac-8ca2b6560ad0" providerId="ADAL" clId="{2248E934-3500-4918-B85C-34C108D1ABCA}" dt="2021-10-03T17:29:31.474" v="75" actId="20577"/>
          <ac:spMkLst>
            <pc:docMk/>
            <pc:sldMasterMk cId="0" sldId="2147483648"/>
            <ac:spMk id="10" creationId="{00000000-0000-0000-0000-000000000000}"/>
          </ac:spMkLst>
        </pc:spChg>
        <pc:spChg chg="mod">
          <ac:chgData name="Alfred Asterjadhi" userId="39de57b9-85c0-4fd1-aaac-8ca2b6560ad0" providerId="ADAL" clId="{2248E934-3500-4918-B85C-34C108D1ABCA}" dt="2021-10-03T17:29:35.652" v="83" actId="20577"/>
          <ac:spMkLst>
            <pc:docMk/>
            <pc:sldMasterMk cId="0" sldId="2147483648"/>
            <ac:spMk id="1027"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11/8/2021</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September 2021</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September 2021</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September 2021</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September 2021</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September 2021</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September 2021</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November 2021</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802.11-21/1618r4</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8" Type="http://schemas.openxmlformats.org/officeDocument/2006/relationships/hyperlink" Target="https://mentor.ieee.org/802.11/dcn/21/11-21-1568-00-00be-cid-4598.docx" TargetMode="External"/><Relationship Id="rId3" Type="http://schemas.openxmlformats.org/officeDocument/2006/relationships/hyperlink" Target="https://mentor.ieee.org/802.11/dcn/21/11-21-1515-00-00be-segment-deparser-cr-on-p802-11be-d1-0.doc" TargetMode="External"/><Relationship Id="rId7" Type="http://schemas.openxmlformats.org/officeDocument/2006/relationships/hyperlink" Target="https://mentor.ieee.org/802.11/dcn/21/11-21-1563-00-00be-dynamic-range-of-4kqam.docx" TargetMode="External"/><Relationship Id="rId2" Type="http://schemas.openxmlformats.org/officeDocument/2006/relationships/hyperlink" Target="https://mentor.ieee.org/802.11/dcn/21/11-21-1513-00-00be-resolution-for-cid-5421.doc" TargetMode="External"/><Relationship Id="rId1" Type="http://schemas.openxmlformats.org/officeDocument/2006/relationships/slideLayout" Target="../slideLayouts/slideLayout2.xml"/><Relationship Id="rId6" Type="http://schemas.openxmlformats.org/officeDocument/2006/relationships/hyperlink" Target="https://mentor.ieee.org/802.11/dcn/21/11-21-1538-01-00be-cid-4630.docx" TargetMode="External"/><Relationship Id="rId5" Type="http://schemas.openxmlformats.org/officeDocument/2006/relationships/hyperlink" Target="https://mentor.ieee.org/802.11/dcn/21/11-21-1537-00-00be-cr-for-36-3-13-7.docx" TargetMode="External"/><Relationship Id="rId4" Type="http://schemas.openxmlformats.org/officeDocument/2006/relationships/hyperlink" Target="https://mentor.ieee.org/802.11/dcn/21/11-21-1520-00-00be-cr-for-b-4-36a-2.docx" TargetMode="External"/><Relationship Id="rId9" Type="http://schemas.openxmlformats.org/officeDocument/2006/relationships/hyperlink" Target="https://mentor.ieee.org/802.11/dcn/21/11-21-1578-00-00be-cc36-cr-on-annex-z-320mhz-example.doc" TargetMode="External"/></Relationships>
</file>

<file path=ppt/slides/_rels/slide19.xml.rels><?xml version="1.0" encoding="UTF-8" standalone="yes"?>
<Relationships xmlns="http://schemas.openxmlformats.org/package/2006/relationships"><Relationship Id="rId8" Type="http://schemas.openxmlformats.org/officeDocument/2006/relationships/hyperlink" Target="https://mentor.ieee.org/802.11/dcn/21/11-21-1704-00-00be-cc36-resolution-for-cids-related-to-nsep-3-1-3-4-c-3.docx" TargetMode="External"/><Relationship Id="rId3" Type="http://schemas.openxmlformats.org/officeDocument/2006/relationships/hyperlink" Target="https://mentor.ieee.org/802.11/dcn/21/11-21-1561-01-00be-cc36-cr-for-cid-6630.docx" TargetMode="External"/><Relationship Id="rId7" Type="http://schemas.openxmlformats.org/officeDocument/2006/relationships/hyperlink" Target="https://mentor.ieee.org/802.11/dcn/21/11-21-1562-01-00be-cc36-resolution-for-cids-for-35-3-9-2.docx" TargetMode="External"/><Relationship Id="rId2" Type="http://schemas.openxmlformats.org/officeDocument/2006/relationships/hyperlink" Target="https://mentor.ieee.org/802.11/dcn/21/11-21-0287-05-00be-cc34-cr-emlsr-part2.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686-00-00be-cr-for-low-latency-stream-identification.pptx" TargetMode="External"/><Relationship Id="rId5" Type="http://schemas.openxmlformats.org/officeDocument/2006/relationships/hyperlink" Target="https://mentor.ieee.org/802.11/dcn/20/11-20-1965-04-00be-pdt-mac-mlo-mandatory-optional.docx" TargetMode="External"/><Relationship Id="rId4" Type="http://schemas.openxmlformats.org/officeDocument/2006/relationships/hyperlink" Target="https://mentor.ieee.org/802.11/dcn/21/11-21-1417-01-00be-cr-for-amediumsyncthreshold.docx" TargetMode="External"/><Relationship Id="rId9" Type="http://schemas.openxmlformats.org/officeDocument/2006/relationships/hyperlink" Target="https://mentor.ieee.org/802.11/dcn/21/11-21-1714-00-00be-cc36-cr-for-traffic-indication-in-multiple-bssid-set.docx"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21/11-21-1579-03-00be-cc36-cr-on-clause-9-4-2-295c.docx" TargetMode="External"/><Relationship Id="rId2" Type="http://schemas.openxmlformats.org/officeDocument/2006/relationships/hyperlink" Target="https://mentor.ieee.org/802.11/dcn/21/11-21-1615-02-00be-cr-trigger-frame-subtypes.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611-00-00be-tid-to-link-mapping-enhancements.pptx" TargetMode="External"/><Relationship Id="rId5" Type="http://schemas.openxmlformats.org/officeDocument/2006/relationships/hyperlink" Target="https://mentor.ieee.org/802.11/dcn/20/11-20-1982-48-00be-tgbe-motions-list-for-teleconferences-part-2.pptx" TargetMode="External"/><Relationship Id="rId4" Type="http://schemas.openxmlformats.org/officeDocument/2006/relationships/hyperlink" Target="https://mentor.ieee.org/802.11/dcn/21/11-21-1598-00-00be-discussion-on-r2.pptx"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https://mentor.ieee.org/802.11/dcn/21/11-21-1330-03-00be-cc36-for-sn-indication.docx"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s://development.standards.ieee.org/P1102800033/par" TargetMode="External"/><Relationship Id="rId2" Type="http://schemas.openxmlformats.org/officeDocument/2006/relationships/hyperlink" Target="http://www.ieee802.org/11/Reports/tgbe_update.htm" TargetMode="External"/><Relationship Id="rId1" Type="http://schemas.openxmlformats.org/officeDocument/2006/relationships/slideLayout" Target="../slideLayouts/slideLayout2.xml"/><Relationship Id="rId4" Type="http://schemas.openxmlformats.org/officeDocument/2006/relationships/hyperlink" Target="https://mentor.ieee.org/802-ec/dcn/19/ec-19-0063-00-ACSD-p802-11be.docx"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www.ieee802.org/11/Meetings/Meeting_Plan.html" TargetMode="External"/><Relationship Id="rId2" Type="http://schemas.openxmlformats.org/officeDocument/2006/relationships/hyperlink" Target="https://cvent.me/NxZeZx"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mailto:jrosdahl@ieee.org" TargetMode="External"/></Relationships>
</file>

<file path=ppt/slides/_rels/slide6.xml.rels><?xml version="1.0" encoding="UTF-8" standalone="yes"?>
<Relationships xmlns="http://schemas.openxmlformats.org/package/2006/relationships"><Relationship Id="rId8" Type="http://schemas.openxmlformats.org/officeDocument/2006/relationships/hyperlink" Target="mailto:liwen.chu@nxp.com" TargetMode="External"/><Relationship Id="rId3" Type="http://schemas.openxmlformats.org/officeDocument/2006/relationships/hyperlink" Target="https://imat.ieee.org/attendance" TargetMode="External"/><Relationship Id="rId7" Type="http://schemas.openxmlformats.org/officeDocument/2006/relationships/hyperlink" Target="mailto:tianyu@apple.com" TargetMode="External"/><Relationship Id="rId2" Type="http://schemas.openxmlformats.org/officeDocument/2006/relationships/hyperlink" Target="https://mentor.ieee.org/802-ec/dcn/16/ec-16-0180-05-00EC-ieee-802-participation-slide.pptx" TargetMode="External"/><Relationship Id="rId1" Type="http://schemas.openxmlformats.org/officeDocument/2006/relationships/slideLayout" Target="../slideLayouts/slideLayout2.xml"/><Relationship Id="rId6" Type="http://schemas.openxmlformats.org/officeDocument/2006/relationships/hyperlink" Target="mailto:sschelstraete@maxlinear.com" TargetMode="External"/><Relationship Id="rId5" Type="http://schemas.openxmlformats.org/officeDocument/2006/relationships/hyperlink" Target="mailto:aasterja@qti.qualcomm.com" TargetMode="External"/><Relationship Id="rId4" Type="http://schemas.openxmlformats.org/officeDocument/2006/relationships/hyperlink" Target="mailto:dennis.sundman@ericsson.com" TargetMode="External"/><Relationship Id="rId9" Type="http://schemas.openxmlformats.org/officeDocument/2006/relationships/hyperlink" Target="mailto:jeongki.kim.ieee@gmail.com"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November 2021</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TGbe November 2021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2021-10-03</a:t>
            </a:r>
          </a:p>
        </p:txBody>
      </p:sp>
      <p:graphicFrame>
        <p:nvGraphicFramePr>
          <p:cNvPr id="3075" name="Object 3"/>
          <p:cNvGraphicFramePr>
            <a:graphicFrameLocks noChangeAspect="1"/>
          </p:cNvGraphicFramePr>
          <p:nvPr>
            <p:extLst>
              <p:ext uri="{D42A27DB-BD31-4B8C-83A1-F6EECF244321}">
                <p14:modId xmlns:p14="http://schemas.microsoft.com/office/powerpoint/2010/main" val="3420385986"/>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name="Document" r:id="rId3" imgW="8552553" imgH="2514074" progId="Word.Document.8">
                  <p:embed/>
                </p:oleObj>
              </mc:Choice>
              <mc:Fallback>
                <p:oleObj name="Document" r:id="rId3" imgW="8552553" imgH="2514074" progId="Word.Document.8">
                  <p:embed/>
                  <p:pic>
                    <p:nvPicPr>
                      <p:cNvPr id="3075" name="Object 3"/>
                      <p:cNvPicPr>
                        <a:picLocks noChangeAspect="1" noChangeArrowheads="1"/>
                      </p:cNvPicPr>
                      <p:nvPr/>
                    </p:nvPicPr>
                    <p:blipFill>
                      <a:blip r:embed="rId4"/>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March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t>
            </a:r>
            <a:r>
              <a:rPr lang="en-US" altLang="en-US" sz="1800" b="1">
                <a:solidFill>
                  <a:schemeClr val="tx1"/>
                </a:solidFill>
                <a:latin typeface="Calibri" panose="020F0502020204030204" pitchFamily="34" charset="0"/>
                <a:cs typeface="Calibri" panose="020F0502020204030204" pitchFamily="34" charset="0"/>
              </a:rPr>
              <a:t>are discussed. Formally </a:t>
            </a:r>
            <a:r>
              <a:rPr lang="en-US" altLang="en-US" sz="1800" b="1" dirty="0">
                <a:solidFill>
                  <a:schemeClr val="tx1"/>
                </a:solidFill>
                <a:latin typeface="Calibri" panose="020F0502020204030204" pitchFamily="34" charset="0"/>
                <a:cs typeface="Calibri" panose="020F0502020204030204" pitchFamily="34" charset="0"/>
              </a:rPr>
              <a:t>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November 2021</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November 2021</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November 2021</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November 2021</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800" dirty="0"/>
              <a:t>By participating in this activity, you agree to comply with the IEEE Code of Ethics, all applicable laws, and all IEEE policies and procedures including, but not limited to, the IEEE SA Copyright Policy.</a:t>
            </a:r>
            <a:endParaRPr lang="en-US" sz="1800" dirty="0"/>
          </a:p>
          <a:p>
            <a:pPr lvl="1">
              <a:buFont typeface="Arial" panose="020B0604020202020204" pitchFamily="34" charset="0"/>
              <a:buChar char="•"/>
            </a:pPr>
            <a:r>
              <a:rPr lang="en-GB" sz="1400" dirty="0"/>
              <a:t>Previously Published material (copyright assertion indicated) shall not be presented/submitted to the Working Group nor incorporated into a Working Group draft unless permission is granted. </a:t>
            </a:r>
            <a:endParaRPr lang="en-US" sz="1400" dirty="0"/>
          </a:p>
          <a:p>
            <a:pPr lvl="1">
              <a:buFont typeface="Arial" panose="020B0604020202020204" pitchFamily="34" charset="0"/>
              <a:buChar char="•"/>
            </a:pPr>
            <a:r>
              <a:rPr lang="en-GB" sz="1400" dirty="0"/>
              <a:t>Prior to presentation or submission, you shall notify the Working Group Chair of previously Published material and should assist the Chair in obtaining copyright permission acceptable to IEEE SA.</a:t>
            </a:r>
            <a:endParaRPr lang="en-US" sz="1400" dirty="0"/>
          </a:p>
          <a:p>
            <a:pPr lvl="1">
              <a:buFont typeface="Arial" panose="020B0604020202020204" pitchFamily="34" charset="0"/>
              <a:buChar char="•"/>
            </a:pPr>
            <a:r>
              <a:rPr lang="en-GB" sz="1400" dirty="0"/>
              <a:t>For material that is not previously Published, IEEE is automatically granted a license to use any material that is presented or submitted</a:t>
            </a:r>
            <a:endParaRPr lang="en-US" sz="1400"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November 2021</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indent="-3429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400" dirty="0">
                <a:hlinkClick r:id="rId2"/>
              </a:rPr>
              <a:t>https://standards.ieee.org/about/policies/bylaws/sect6-7.html#7</a:t>
            </a:r>
            <a:br>
              <a:rPr lang="en-US" sz="1400" dirty="0"/>
            </a:br>
            <a:r>
              <a:rPr lang="en-US" sz="1400" dirty="0"/>
              <a:t>	Clause 6.1 of the IEEE SA Standards Board Operations Manual</a:t>
            </a:r>
            <a:br>
              <a:rPr lang="en-US" sz="1400" dirty="0"/>
            </a:br>
            <a:r>
              <a:rPr lang="en-US" sz="1400" dirty="0"/>
              <a:t>	</a:t>
            </a:r>
            <a:r>
              <a:rPr lang="en-US" sz="1400" dirty="0">
                <a:hlinkClick r:id="rId3"/>
              </a:rPr>
              <a:t>https://standards.ieee.org/about/policies/opman/sect6.html</a:t>
            </a:r>
            <a:endParaRPr lang="en-US" sz="1400" dirty="0"/>
          </a:p>
          <a:p>
            <a:pPr>
              <a:buFont typeface="Arial" panose="020B0604020202020204" pitchFamily="34" charset="0"/>
              <a:buChar char="•"/>
            </a:pPr>
            <a:r>
              <a:rPr lang="en-US" sz="1600" dirty="0"/>
              <a:t>IEEE SA Copyright Permission</a:t>
            </a:r>
          </a:p>
          <a:p>
            <a:pPr marL="800100" lvl="1" indent="-3429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a:buFont typeface="Arial" panose="020B0604020202020204" pitchFamily="34" charset="0"/>
              <a:buChar char="•"/>
            </a:pPr>
            <a:r>
              <a:rPr lang="en-US" sz="1600" dirty="0"/>
              <a:t>IEEE SA Copyright FAQs</a:t>
            </a:r>
          </a:p>
          <a:p>
            <a:pPr marL="800100" lvl="1" indent="-342900">
              <a:buFont typeface="Arial" panose="020B0604020202020204" pitchFamily="34" charset="0"/>
              <a:buChar char="•"/>
            </a:pPr>
            <a:r>
              <a:rPr lang="en-US" sz="1400" dirty="0">
                <a:hlinkClick r:id="rId5"/>
              </a:rPr>
              <a:t>http://standards.ieee.org/faqs/copyrights.html/</a:t>
            </a:r>
            <a:endParaRPr lang="en-US" sz="1400" dirty="0"/>
          </a:p>
          <a:p>
            <a:pPr>
              <a:buFont typeface="Arial" panose="020B0604020202020204" pitchFamily="34" charset="0"/>
              <a:buChar char="•"/>
            </a:pPr>
            <a:r>
              <a:rPr lang="en-US" sz="1600" dirty="0"/>
              <a:t>IEEE SA Best Practices for IEEE Standards Development </a:t>
            </a:r>
          </a:p>
          <a:p>
            <a:pPr marL="800100" lvl="1" indent="-3429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a:buFont typeface="Arial" panose="020B0604020202020204" pitchFamily="34" charset="0"/>
              <a:buChar char="•"/>
            </a:pPr>
            <a:r>
              <a:rPr lang="en-US" sz="1600" dirty="0"/>
              <a:t>Distribution of Draft Standards (see 6.1.3 of the SASB Operations Manual)</a:t>
            </a:r>
          </a:p>
          <a:p>
            <a:pPr marL="800100" lvl="1" indent="-342900">
              <a:buFont typeface="Arial" panose="020B0604020202020204" pitchFamily="34" charset="0"/>
              <a:buChar char="•"/>
            </a:pPr>
            <a:r>
              <a:rPr lang="en-US" sz="1400" dirty="0">
                <a:hlinkClick r:id="rId3"/>
              </a:rPr>
              <a:t>https://standards.ieee.org/about/policies/opman/sect6.html</a:t>
            </a:r>
            <a:endParaRPr lang="en-US" sz="1400"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November 2021</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Call to order</a:t>
            </a:r>
          </a:p>
          <a:p>
            <a:pPr>
              <a:buFont typeface="Arial" panose="020B0604020202020204" pitchFamily="34" charset="0"/>
              <a:buChar char="•"/>
            </a:pPr>
            <a:r>
              <a:rPr lang="en-GB" altLang="en-US" sz="1800" dirty="0"/>
              <a:t>IEEE-SA policies and procedures</a:t>
            </a:r>
          </a:p>
          <a:p>
            <a:pPr>
              <a:buFont typeface="Arial" panose="020B0604020202020204" pitchFamily="34" charset="0"/>
              <a:buChar char="•"/>
            </a:pPr>
            <a:r>
              <a:rPr lang="en-US" sz="1800" dirty="0"/>
              <a:t>Approve TGbe minutes from previous conf calls</a:t>
            </a:r>
          </a:p>
          <a:p>
            <a:pPr>
              <a:buFont typeface="Arial" panose="020B0604020202020204" pitchFamily="34" charset="0"/>
              <a:buChar char="•"/>
            </a:pPr>
            <a:r>
              <a:rPr lang="en-US" sz="1800" dirty="0"/>
              <a:t>Presentation of submissions</a:t>
            </a:r>
          </a:p>
          <a:p>
            <a:pPr>
              <a:buFont typeface="Arial" panose="020B0604020202020204" pitchFamily="34" charset="0"/>
              <a:buChar char="•"/>
            </a:pPr>
            <a:r>
              <a:rPr lang="en-US" sz="1800" dirty="0"/>
              <a:t>Motions</a:t>
            </a:r>
          </a:p>
          <a:p>
            <a:pPr>
              <a:buFont typeface="Arial" panose="020B0604020202020204" pitchFamily="34" charset="0"/>
              <a:buChar char="•"/>
            </a:pPr>
            <a:r>
              <a:rPr lang="en-US" sz="1800" dirty="0"/>
              <a:t>Any other business</a:t>
            </a:r>
          </a:p>
          <a:p>
            <a:pPr>
              <a:buFont typeface="Arial" panose="020B0604020202020204" pitchFamily="34" charset="0"/>
              <a:buChar char="•"/>
            </a:pPr>
            <a:endParaRPr lang="en-US" sz="1800" dirty="0"/>
          </a:p>
          <a:p>
            <a:pPr>
              <a:buFont typeface="Arial" panose="020B0604020202020204" pitchFamily="34" charset="0"/>
              <a:buChar char="•"/>
            </a:pPr>
            <a:r>
              <a:rPr lang="en-US" sz="1800" dirty="0"/>
              <a:t>Note: Presentation queues can be found in the document below:</a:t>
            </a:r>
          </a:p>
          <a:p>
            <a:pPr lvl="1">
              <a:buFont typeface="Arial" panose="020B0604020202020204" pitchFamily="34" charset="0"/>
              <a:buChar char="•"/>
            </a:pPr>
            <a:r>
              <a:rPr lang="en-US" sz="1400" dirty="0">
                <a:solidFill>
                  <a:srgbClr val="FF0000"/>
                </a:solidFill>
              </a:rPr>
              <a:t>TBD</a:t>
            </a:r>
          </a:p>
          <a:p>
            <a:pPr lvl="1">
              <a:buFont typeface="Arial" panose="020B0604020202020204" pitchFamily="34" charset="0"/>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C00CAC69-BF6D-4936-9CE0-D96F88ACD748}"/>
              </a:ext>
            </a:extLst>
          </p:cNvPr>
          <p:cNvSpPr>
            <a:spLocks noGrp="1"/>
          </p:cNvSpPr>
          <p:nvPr>
            <p:ph type="dt" idx="15"/>
          </p:nvPr>
        </p:nvSpPr>
        <p:spPr>
          <a:xfrm>
            <a:off x="696912" y="333375"/>
            <a:ext cx="2303451" cy="273050"/>
          </a:xfrm>
        </p:spPr>
        <p:txBody>
          <a:bodyPr/>
          <a:lstStyle/>
          <a:p>
            <a:r>
              <a:rPr lang="en-US" dirty="0"/>
              <a:t>November 2021</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Agenda Overview</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457201" y="1830387"/>
            <a:ext cx="4343399" cy="4645026"/>
          </a:xfrm>
        </p:spPr>
        <p:txBody>
          <a:bodyPr/>
          <a:lstStyle/>
          <a:p>
            <a:pPr lvl="0">
              <a:buFont typeface="Arial" panose="020B0604020202020204" pitchFamily="34" charset="0"/>
              <a:buChar char="•"/>
            </a:pPr>
            <a:r>
              <a:rPr lang="en-US" altLang="en-US" sz="1600" dirty="0"/>
              <a:t>Monday, Nov 8, MAC/PHY (19:00-21:00)</a:t>
            </a:r>
          </a:p>
          <a:p>
            <a:pPr marL="800100" lvl="1" indent="-342900">
              <a:buFont typeface="Arial" panose="020B0604020202020204" pitchFamily="34" charset="0"/>
              <a:buChar char="•"/>
            </a:pPr>
            <a:r>
              <a:rPr lang="en-US" altLang="en-US" sz="1400" dirty="0"/>
              <a:t>Call meeting to order </a:t>
            </a:r>
          </a:p>
          <a:p>
            <a:pPr marL="800100" lvl="1" indent="-342900">
              <a:buFont typeface="Arial" panose="020B0604020202020204" pitchFamily="34" charset="0"/>
              <a:buChar char="•"/>
            </a:pPr>
            <a:r>
              <a:rPr lang="en-US" altLang="en-US" sz="1400" dirty="0"/>
              <a:t>IEEE-SA Policies and Procedure</a:t>
            </a:r>
          </a:p>
          <a:p>
            <a:pPr marL="800100" lvl="1" indent="-342900">
              <a:buFont typeface="Arial" panose="020B0604020202020204" pitchFamily="34" charset="0"/>
              <a:buChar char="•"/>
            </a:pPr>
            <a:r>
              <a:rPr lang="en-US" altLang="en-US" sz="1400" dirty="0"/>
              <a:t>Presentation of submissions</a:t>
            </a:r>
          </a:p>
          <a:p>
            <a:pPr marL="800100" lvl="1" indent="-342900">
              <a:buFont typeface="Arial" panose="020B0604020202020204" pitchFamily="34" charset="0"/>
              <a:buChar char="•"/>
            </a:pPr>
            <a:r>
              <a:rPr lang="en-US" altLang="en-US" sz="1400" dirty="0"/>
              <a:t>Recess</a:t>
            </a:r>
          </a:p>
          <a:p>
            <a:pPr>
              <a:buFont typeface="Arial" panose="020B0604020202020204" pitchFamily="34" charset="0"/>
              <a:buChar char="•"/>
            </a:pPr>
            <a:endParaRPr lang="en-US" altLang="en-US" sz="1600" dirty="0"/>
          </a:p>
          <a:p>
            <a:pPr>
              <a:buFont typeface="Arial" panose="020B0604020202020204" pitchFamily="34" charset="0"/>
              <a:buChar char="•"/>
            </a:pPr>
            <a:r>
              <a:rPr lang="en-US" altLang="en-US" sz="1600" dirty="0"/>
              <a:t>Wednesday, Nov 10, Joint (09:00-11:00)</a:t>
            </a:r>
          </a:p>
          <a:p>
            <a:pPr marL="800100" lvl="1" indent="-342900">
              <a:buFont typeface="Arial" panose="020B0604020202020204" pitchFamily="34" charset="0"/>
              <a:buChar char="•"/>
            </a:pPr>
            <a:r>
              <a:rPr lang="en-US" altLang="en-US" sz="1400" dirty="0"/>
              <a:t>Call meeting to order </a:t>
            </a:r>
          </a:p>
          <a:p>
            <a:pPr marL="800100" lvl="1" indent="-342900">
              <a:buFont typeface="Arial" panose="020B0604020202020204" pitchFamily="34" charset="0"/>
              <a:buChar char="•"/>
            </a:pPr>
            <a:r>
              <a:rPr lang="en-US" altLang="en-US" sz="1400" dirty="0"/>
              <a:t>IEEE-SA Policies and Procedure</a:t>
            </a:r>
          </a:p>
          <a:p>
            <a:pPr marL="800100" lvl="1" indent="-342900">
              <a:buFont typeface="Arial" panose="020B0604020202020204" pitchFamily="34" charset="0"/>
              <a:buChar char="•"/>
            </a:pPr>
            <a:r>
              <a:rPr lang="en-US" altLang="en-US" sz="1400" dirty="0"/>
              <a:t>Presentation of submissions</a:t>
            </a:r>
          </a:p>
          <a:p>
            <a:pPr marL="800100" lvl="1" indent="-342900">
              <a:buFont typeface="Arial" panose="020B0604020202020204" pitchFamily="34" charset="0"/>
              <a:buChar char="•"/>
            </a:pPr>
            <a:r>
              <a:rPr lang="en-US" altLang="en-US" sz="1400" dirty="0"/>
              <a:t>Motions</a:t>
            </a:r>
          </a:p>
          <a:p>
            <a:pPr marL="800100" lvl="1" indent="-342900">
              <a:buFont typeface="Arial" panose="020B0604020202020204" pitchFamily="34" charset="0"/>
              <a:buChar char="•"/>
            </a:pPr>
            <a:r>
              <a:rPr lang="en-US" altLang="en-US" sz="1400" dirty="0"/>
              <a:t>Recess</a:t>
            </a:r>
          </a:p>
          <a:p>
            <a:pPr marL="1200150" lvl="2" indent="-342900">
              <a:buFont typeface="Arial" panose="020B0604020202020204" pitchFamily="34" charset="0"/>
              <a:buChar char="•"/>
            </a:pPr>
            <a:endParaRPr lang="en-US" altLang="en-US" sz="1100" dirty="0"/>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a:t>Alfred Asterjadhi, Qualcomm Inc.</a:t>
            </a:r>
            <a:endParaRPr lang="en-GB" dirty="0"/>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p:txBody>
          <a:bodyPr/>
          <a:lstStyle/>
          <a:p>
            <a:r>
              <a:rPr lang="en-US" dirty="0"/>
              <a:t>November 2021</a:t>
            </a:r>
            <a:endParaRPr lang="en-GB" dirty="0"/>
          </a:p>
        </p:txBody>
      </p:sp>
      <p:sp>
        <p:nvSpPr>
          <p:cNvPr id="17" name="Content Placeholder 2">
            <a:extLst>
              <a:ext uri="{FF2B5EF4-FFF2-40B4-BE49-F238E27FC236}">
                <a16:creationId xmlns:a16="http://schemas.microsoft.com/office/drawing/2014/main" id="{442A1050-6527-4B2E-A943-E125D6B48B52}"/>
              </a:ext>
            </a:extLst>
          </p:cNvPr>
          <p:cNvSpPr txBox="1">
            <a:spLocks/>
          </p:cNvSpPr>
          <p:nvPr/>
        </p:nvSpPr>
        <p:spPr bwMode="auto">
          <a:xfrm>
            <a:off x="4669172" y="1830387"/>
            <a:ext cx="4441272" cy="40370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600" dirty="0"/>
              <a:t>Thursday, Nov 11, MAC/PHY (09:00-11:00)</a:t>
            </a:r>
          </a:p>
          <a:p>
            <a:pPr marL="800100" lvl="1" indent="-342900">
              <a:buFont typeface="Arial" panose="020B0604020202020204" pitchFamily="34" charset="0"/>
              <a:buChar char="•"/>
            </a:pPr>
            <a:r>
              <a:rPr lang="en-US" altLang="en-US" sz="1400" dirty="0"/>
              <a:t>Call meeting to order </a:t>
            </a:r>
          </a:p>
          <a:p>
            <a:pPr marL="800100" lvl="1" indent="-342900">
              <a:buFont typeface="Arial" panose="020B0604020202020204" pitchFamily="34" charset="0"/>
              <a:buChar char="•"/>
            </a:pPr>
            <a:r>
              <a:rPr lang="en-US" altLang="en-US" sz="1400" dirty="0"/>
              <a:t>IEEE-SA Policies and Procedure</a:t>
            </a:r>
          </a:p>
          <a:p>
            <a:pPr marL="800100" lvl="1" indent="-342900">
              <a:buFont typeface="Arial" panose="020B0604020202020204" pitchFamily="34" charset="0"/>
              <a:buChar char="•"/>
            </a:pPr>
            <a:r>
              <a:rPr lang="en-US" altLang="en-US" sz="1400" dirty="0"/>
              <a:t>Presentation of submissions</a:t>
            </a:r>
          </a:p>
          <a:p>
            <a:pPr marL="800100" lvl="1" indent="-342900">
              <a:buFont typeface="Arial" panose="020B0604020202020204" pitchFamily="34" charset="0"/>
              <a:buChar char="•"/>
            </a:pPr>
            <a:r>
              <a:rPr lang="en-US" altLang="en-US" sz="1400" dirty="0"/>
              <a:t>Adjourn</a:t>
            </a:r>
          </a:p>
          <a:p>
            <a:pPr marL="800100" lvl="1" indent="-342900">
              <a:buFont typeface="Arial" panose="020B0604020202020204" pitchFamily="34" charset="0"/>
              <a:buChar char="•"/>
            </a:pPr>
            <a:endParaRPr lang="en-US" altLang="en-US" sz="1400" dirty="0"/>
          </a:p>
          <a:p>
            <a:pPr>
              <a:buFont typeface="Arial" panose="020B0604020202020204" pitchFamily="34" charset="0"/>
              <a:buChar char="•"/>
            </a:pPr>
            <a:r>
              <a:rPr lang="en-US" altLang="en-US" sz="1600" dirty="0"/>
              <a:t>Monday, Nov 15, Joint (09:00-11:00)</a:t>
            </a:r>
          </a:p>
          <a:p>
            <a:pPr marL="800100" lvl="1" indent="-342900">
              <a:buFont typeface="Arial" panose="020B0604020202020204" pitchFamily="34" charset="0"/>
              <a:buChar char="•"/>
            </a:pPr>
            <a:r>
              <a:rPr lang="en-US" altLang="en-US" sz="1400" dirty="0"/>
              <a:t>Call meeting to order </a:t>
            </a:r>
          </a:p>
          <a:p>
            <a:pPr marL="800100" lvl="1" indent="-342900">
              <a:buFont typeface="Arial" panose="020B0604020202020204" pitchFamily="34" charset="0"/>
              <a:buChar char="•"/>
            </a:pPr>
            <a:r>
              <a:rPr lang="en-US" altLang="en-US" sz="1400" dirty="0"/>
              <a:t>IEEE-SA Policies and Procedure</a:t>
            </a:r>
          </a:p>
          <a:p>
            <a:pPr marL="800100" lvl="1" indent="-342900">
              <a:buFont typeface="Arial" panose="020B0604020202020204" pitchFamily="34" charset="0"/>
              <a:buChar char="•"/>
            </a:pPr>
            <a:r>
              <a:rPr lang="en-US" altLang="en-US" sz="1400" dirty="0"/>
              <a:t>Presentation of submissions</a:t>
            </a:r>
          </a:p>
          <a:p>
            <a:pPr marL="800100" lvl="1" indent="-342900">
              <a:buFont typeface="Arial" panose="020B0604020202020204" pitchFamily="34" charset="0"/>
              <a:buChar char="•"/>
            </a:pPr>
            <a:r>
              <a:rPr lang="en-US" altLang="en-US" sz="1400" dirty="0"/>
              <a:t>Motions</a:t>
            </a:r>
          </a:p>
          <a:p>
            <a:pPr marL="800100" lvl="1" indent="-342900">
              <a:buFont typeface="Arial" panose="020B0604020202020204" pitchFamily="34" charset="0"/>
              <a:buChar char="•"/>
            </a:pPr>
            <a:r>
              <a:rPr lang="en-US" altLang="en-US" sz="1400" dirty="0"/>
              <a:t>Adjourn</a:t>
            </a:r>
          </a:p>
        </p:txBody>
      </p:sp>
    </p:spTree>
    <p:extLst>
      <p:ext uri="{BB962C8B-B14F-4D97-AF65-F5344CB8AC3E}">
        <p14:creationId xmlns:p14="http://schemas.microsoft.com/office/powerpoint/2010/main" val="224322841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highlight>
                  <a:srgbClr val="FFFF00"/>
                </a:highlight>
              </a:rPr>
              <a:t>Monday PHY Agenda (19:00-21:00)</a:t>
            </a:r>
            <a:endParaRPr lang="en-US" dirty="0">
              <a:highlight>
                <a:srgbClr val="FFFF00"/>
              </a:highlight>
            </a:endParaRPr>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a:xfrm>
            <a:off x="685800" y="1981200"/>
            <a:ext cx="7770813" cy="4675188"/>
          </a:xfrm>
        </p:spPr>
        <p:txBody>
          <a:bodyPr/>
          <a:lstStyle/>
          <a:p>
            <a:pPr>
              <a:buFont typeface="Arial" panose="020B0604020202020204" pitchFamily="34" charset="0"/>
              <a:buChar char="•"/>
            </a:pPr>
            <a:r>
              <a:rPr lang="en-US" altLang="en-US" sz="1800" dirty="0"/>
              <a:t>Call meeting to order </a:t>
            </a:r>
          </a:p>
          <a:p>
            <a:pPr>
              <a:buFont typeface="Arial" panose="020B0604020202020204" pitchFamily="34" charset="0"/>
              <a:buChar char="•"/>
            </a:pPr>
            <a:r>
              <a:rPr lang="en-US" altLang="en-US" sz="1800" dirty="0"/>
              <a:t>IEEE-SA Policies and Procedure</a:t>
            </a:r>
          </a:p>
          <a:p>
            <a:pPr>
              <a:buFont typeface="Arial" panose="020B0604020202020204" pitchFamily="34" charset="0"/>
              <a:buChar char="•"/>
            </a:pPr>
            <a:r>
              <a:rPr lang="en-US" altLang="en-US" sz="1800" dirty="0"/>
              <a:t>Attendance reminder</a:t>
            </a:r>
          </a:p>
          <a:p>
            <a:pPr lvl="0">
              <a:buFont typeface="Arial" panose="020B0604020202020204" pitchFamily="34" charset="0"/>
              <a:buChar char="•"/>
            </a:pPr>
            <a:r>
              <a:rPr lang="en-GB" sz="1800" dirty="0"/>
              <a:t>CC36 CR Submissions:</a:t>
            </a:r>
          </a:p>
          <a:p>
            <a:pPr lvl="1">
              <a:buFont typeface="Arial" panose="020B0604020202020204" pitchFamily="34" charset="0"/>
              <a:buChar char="•"/>
            </a:pPr>
            <a:r>
              <a:rPr lang="en-GB" sz="1400" dirty="0">
                <a:hlinkClick r:id="rId2"/>
              </a:rPr>
              <a:t>1513r0</a:t>
            </a:r>
            <a:r>
              <a:rPr lang="en-GB" sz="1400" dirty="0"/>
              <a:t> Resolution for CID 5421					Ross Jian Yu	[1 CID]</a:t>
            </a:r>
          </a:p>
          <a:p>
            <a:pPr lvl="1">
              <a:buFont typeface="Arial" panose="020B0604020202020204" pitchFamily="34" charset="0"/>
              <a:buChar char="•"/>
            </a:pPr>
            <a:r>
              <a:rPr lang="en-GB" sz="1400" dirty="0">
                <a:hlinkClick r:id="rId3"/>
              </a:rPr>
              <a:t>1515r0</a:t>
            </a:r>
            <a:r>
              <a:rPr lang="en-GB" sz="1400" dirty="0"/>
              <a:t> Segment </a:t>
            </a:r>
            <a:r>
              <a:rPr lang="en-GB" sz="1400" dirty="0" err="1"/>
              <a:t>Deparser</a:t>
            </a:r>
            <a:r>
              <a:rPr lang="en-GB" sz="1400" dirty="0"/>
              <a:t> CR on P802.11be D1.0		Bo Gong           	[4 CID]</a:t>
            </a:r>
          </a:p>
          <a:p>
            <a:pPr lvl="1">
              <a:buFont typeface="Arial" panose="020B0604020202020204" pitchFamily="34" charset="0"/>
              <a:buChar char="•"/>
            </a:pPr>
            <a:r>
              <a:rPr lang="en-GB" sz="1400" dirty="0">
                <a:hlinkClick r:id="rId4"/>
              </a:rPr>
              <a:t>1520r0</a:t>
            </a:r>
            <a:r>
              <a:rPr lang="en-GB" sz="1400" dirty="0"/>
              <a:t> CR for B.4.36a.2						S. Schelstraete 	[12 CID]</a:t>
            </a:r>
          </a:p>
          <a:p>
            <a:pPr lvl="1">
              <a:buFont typeface="Arial" panose="020B0604020202020204" pitchFamily="34" charset="0"/>
              <a:buChar char="•"/>
            </a:pPr>
            <a:r>
              <a:rPr lang="en-GB" sz="1400" dirty="0">
                <a:hlinkClick r:id="rId5"/>
              </a:rPr>
              <a:t>1537r0</a:t>
            </a:r>
            <a:r>
              <a:rPr lang="en-GB" sz="1400" dirty="0"/>
              <a:t> CR for 36.3.13.7               				S. Schelstraete   	[3 CID]</a:t>
            </a:r>
          </a:p>
          <a:p>
            <a:pPr lvl="1">
              <a:buFont typeface="Arial" panose="020B0604020202020204" pitchFamily="34" charset="0"/>
              <a:buChar char="•"/>
            </a:pPr>
            <a:r>
              <a:rPr lang="en-GB" sz="1400" dirty="0">
                <a:hlinkClick r:id="rId6"/>
              </a:rPr>
              <a:t>1538r1</a:t>
            </a:r>
            <a:r>
              <a:rPr lang="en-GB" sz="1400" dirty="0"/>
              <a:t> CID 4630							Brian Hart		[1 CID]</a:t>
            </a:r>
          </a:p>
          <a:p>
            <a:pPr lvl="1">
              <a:buFont typeface="Arial" panose="020B0604020202020204" pitchFamily="34" charset="0"/>
              <a:buChar char="•"/>
            </a:pPr>
            <a:r>
              <a:rPr lang="en-GB" sz="1400" dirty="0">
                <a:hlinkClick r:id="rId7"/>
              </a:rPr>
              <a:t>1563r0</a:t>
            </a:r>
            <a:r>
              <a:rPr lang="en-GB" sz="1400" dirty="0"/>
              <a:t> Dynamic Range of 4K QAM				Brian Hart		[1 CID]</a:t>
            </a:r>
          </a:p>
          <a:p>
            <a:pPr lvl="1">
              <a:buFont typeface="Arial" panose="020B0604020202020204" pitchFamily="34" charset="0"/>
              <a:buChar char="•"/>
            </a:pPr>
            <a:r>
              <a:rPr lang="en-GB" sz="1400" dirty="0">
                <a:hlinkClick r:id="rId8"/>
              </a:rPr>
              <a:t>1568r0</a:t>
            </a:r>
            <a:r>
              <a:rPr lang="en-GB" sz="1400" dirty="0"/>
              <a:t> CID 4598							Brian Hart		[1 CID]</a:t>
            </a:r>
          </a:p>
          <a:p>
            <a:pPr lvl="1">
              <a:buFont typeface="Arial" panose="020B0604020202020204" pitchFamily="34" charset="0"/>
              <a:buChar char="•"/>
            </a:pPr>
            <a:r>
              <a:rPr lang="en-GB" sz="1400" dirty="0">
                <a:hlinkClick r:id="rId9"/>
              </a:rPr>
              <a:t>1578r0</a:t>
            </a:r>
            <a:r>
              <a:rPr lang="en-GB" sz="1400" dirty="0"/>
              <a:t> CR on Annex Z 320MHz example			Ross Jian Yu 	[1 CID]</a:t>
            </a:r>
          </a:p>
          <a:p>
            <a:pPr lvl="0">
              <a:buFont typeface="Arial" panose="020B0604020202020204" pitchFamily="34" charset="0"/>
              <a:buChar char="•"/>
            </a:pPr>
            <a:r>
              <a:rPr lang="en-GB" sz="1800" dirty="0" err="1"/>
              <a:t>AoB</a:t>
            </a:r>
            <a:r>
              <a:rPr lang="en-GB" sz="1800" dirty="0"/>
              <a:t>:</a:t>
            </a:r>
          </a:p>
          <a:p>
            <a:pPr lvl="0">
              <a:buFont typeface="Arial" panose="020B0604020202020204" pitchFamily="34" charset="0"/>
              <a:buChar char="•"/>
            </a:pPr>
            <a:r>
              <a:rPr lang="en-GB" sz="1800" dirty="0"/>
              <a:t>Recess</a:t>
            </a:r>
            <a:endParaRPr lang="en-US" sz="18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November 2021</a:t>
            </a:r>
            <a:endParaRPr lang="en-GB" dirty="0"/>
          </a:p>
        </p:txBody>
      </p:sp>
    </p:spTree>
    <p:extLst>
      <p:ext uri="{BB962C8B-B14F-4D97-AF65-F5344CB8AC3E}">
        <p14:creationId xmlns:p14="http://schemas.microsoft.com/office/powerpoint/2010/main" val="170607277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Monday MAC Agenda (19:00-21:00)</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343400"/>
          </a:xfrm>
        </p:spPr>
        <p:txBody>
          <a:bodyPr/>
          <a:lstStyle/>
          <a:p>
            <a:pPr>
              <a:buFont typeface="Arial" panose="020B0604020202020204" pitchFamily="34" charset="0"/>
              <a:buChar char="•"/>
            </a:pPr>
            <a:r>
              <a:rPr lang="en-US" altLang="en-US" sz="1800" dirty="0"/>
              <a:t>Call meeting to order </a:t>
            </a:r>
          </a:p>
          <a:p>
            <a:pPr>
              <a:buFont typeface="Arial" panose="020B0604020202020204" pitchFamily="34" charset="0"/>
              <a:buChar char="•"/>
            </a:pPr>
            <a:r>
              <a:rPr lang="en-US" altLang="en-US" sz="1800" dirty="0"/>
              <a:t>IEEE-SA Policies and Procedure</a:t>
            </a:r>
          </a:p>
          <a:p>
            <a:pPr>
              <a:buFont typeface="Arial" panose="020B0604020202020204" pitchFamily="34" charset="0"/>
              <a:buChar char="•"/>
            </a:pPr>
            <a:r>
              <a:rPr lang="en-US" altLang="en-US" sz="1800" dirty="0"/>
              <a:t>Attendance reminder</a:t>
            </a:r>
          </a:p>
          <a:p>
            <a:pPr lvl="0">
              <a:buFont typeface="Arial" panose="020B0604020202020204" pitchFamily="34" charset="0"/>
              <a:buChar char="•"/>
            </a:pPr>
            <a:r>
              <a:rPr lang="en-GB" sz="1800" dirty="0"/>
              <a:t>CC36 CR Submissions:</a:t>
            </a:r>
          </a:p>
          <a:p>
            <a:pPr lvl="1">
              <a:buFont typeface="Arial" panose="020B0604020202020204" pitchFamily="34" charset="0"/>
              <a:buChar char="•"/>
            </a:pPr>
            <a:r>
              <a:rPr lang="en-US" sz="1400" dirty="0">
                <a:hlinkClick r:id="rId2"/>
              </a:rPr>
              <a:t>287r5</a:t>
            </a:r>
            <a:r>
              <a:rPr lang="en-US" sz="1400" dirty="0"/>
              <a:t> EMLSR part 2						Minyoung Park 	</a:t>
            </a:r>
            <a:r>
              <a:rPr lang="en-GB" sz="1400" dirty="0"/>
              <a:t>[10C SP-10’]</a:t>
            </a:r>
            <a:endParaRPr lang="en-US" sz="1400" dirty="0"/>
          </a:p>
          <a:p>
            <a:pPr lvl="1">
              <a:buFont typeface="Arial" panose="020B0604020202020204" pitchFamily="34" charset="0"/>
              <a:buChar char="•"/>
            </a:pPr>
            <a:r>
              <a:rPr lang="en-GB" sz="1400" dirty="0">
                <a:hlinkClick r:id="rId3"/>
              </a:rPr>
              <a:t>1561r1</a:t>
            </a:r>
            <a:r>
              <a:rPr lang="en-GB" sz="1400" dirty="0"/>
              <a:t> CR for CID 6630						Po-Kai Huang   	[1C   SP-10’]</a:t>
            </a:r>
            <a:endParaRPr lang="en-US" sz="1400" dirty="0"/>
          </a:p>
          <a:p>
            <a:pPr lvl="1">
              <a:buFont typeface="Arial" panose="020B0604020202020204" pitchFamily="34" charset="0"/>
              <a:buChar char="•"/>
            </a:pPr>
            <a:r>
              <a:rPr lang="en-US" sz="1400" dirty="0">
                <a:hlinkClick r:id="rId4"/>
              </a:rPr>
              <a:t>1417r1</a:t>
            </a:r>
            <a:r>
              <a:rPr lang="en-US" sz="1400" dirty="0"/>
              <a:t> CR-for-</a:t>
            </a:r>
            <a:r>
              <a:rPr lang="en-US" sz="1400" dirty="0" err="1"/>
              <a:t>aMediumSyncThreshold</a:t>
            </a:r>
            <a:r>
              <a:rPr lang="en-US" sz="1400" dirty="0"/>
              <a:t>			Jason Y. Guo	</a:t>
            </a:r>
            <a:r>
              <a:rPr lang="en-GB" sz="1400" dirty="0"/>
              <a:t>[5C   SP-10’]</a:t>
            </a:r>
          </a:p>
          <a:p>
            <a:pPr lvl="1">
              <a:buFont typeface="Arial" panose="020B0604020202020204" pitchFamily="34" charset="0"/>
              <a:buChar char="•"/>
            </a:pPr>
            <a:r>
              <a:rPr lang="en-US" sz="1400" dirty="0">
                <a:hlinkClick r:id="rId5"/>
              </a:rPr>
              <a:t>1965r4</a:t>
            </a:r>
            <a:r>
              <a:rPr lang="en-US" sz="1400" dirty="0"/>
              <a:t> PDT-MAC-MLO-Mandatory optional			Laurent Cariou	</a:t>
            </a:r>
            <a:r>
              <a:rPr lang="en-GB" sz="1400" dirty="0"/>
              <a:t>[1C   SP-10’]</a:t>
            </a:r>
            <a:endParaRPr lang="en-US" sz="1400" dirty="0">
              <a:hlinkClick r:id="rId6">
                <a:extLst>
                  <a:ext uri="{A12FA001-AC4F-418D-AE19-62706E023703}">
                    <ahyp:hlinkClr xmlns:ahyp="http://schemas.microsoft.com/office/drawing/2018/hyperlinkcolor" val="tx"/>
                  </a:ext>
                </a:extLst>
              </a:hlinkClick>
            </a:endParaRPr>
          </a:p>
          <a:p>
            <a:pPr lvl="1">
              <a:buFont typeface="Arial" panose="020B0604020202020204" pitchFamily="34" charset="0"/>
              <a:buChar char="•"/>
            </a:pPr>
            <a:r>
              <a:rPr lang="en-US" sz="1400" dirty="0">
                <a:hlinkClick r:id="rId6"/>
              </a:rPr>
              <a:t>1686r0</a:t>
            </a:r>
            <a:r>
              <a:rPr lang="en-US" sz="1400" dirty="0"/>
              <a:t> CR for Low-Latency stream identification		Pascal </a:t>
            </a:r>
            <a:r>
              <a:rPr lang="en-US" sz="1400" dirty="0" err="1"/>
              <a:t>Viger</a:t>
            </a:r>
            <a:r>
              <a:rPr lang="en-US" sz="1400" dirty="0"/>
              <a:t>     	</a:t>
            </a:r>
            <a:r>
              <a:rPr lang="en-GB" sz="1400" dirty="0"/>
              <a:t>[2C   	20’]</a:t>
            </a:r>
            <a:endParaRPr lang="en-US" sz="1400" dirty="0"/>
          </a:p>
          <a:p>
            <a:pPr lvl="1">
              <a:buFont typeface="Arial" panose="020B0604020202020204" pitchFamily="34" charset="0"/>
              <a:buChar char="•"/>
            </a:pPr>
            <a:r>
              <a:rPr lang="en-US" sz="1400" dirty="0">
                <a:hlinkClick r:id="rId7"/>
              </a:rPr>
              <a:t>1562r1</a:t>
            </a:r>
            <a:r>
              <a:rPr lang="en-US" sz="1400" dirty="0"/>
              <a:t> CC36 resolution for CIDs for 35.3.9.2			Laurent Cariou  	</a:t>
            </a:r>
            <a:r>
              <a:rPr lang="en-GB" sz="1400" dirty="0"/>
              <a:t>[31C  35’]</a:t>
            </a:r>
          </a:p>
          <a:p>
            <a:pPr lvl="1">
              <a:buFont typeface="Arial" panose="020B0604020202020204" pitchFamily="34" charset="0"/>
              <a:buChar char="•"/>
            </a:pPr>
            <a:r>
              <a:rPr lang="en-GB" sz="1400" dirty="0">
                <a:hlinkClick r:id="rId8"/>
              </a:rPr>
              <a:t>1704r0</a:t>
            </a:r>
            <a:r>
              <a:rPr lang="en-GB" sz="1400" dirty="0"/>
              <a:t> Resolution 4 CIDs related to NSEP_3.1_3.4_C-3	Subir Das	  	[12C  15’]</a:t>
            </a:r>
          </a:p>
          <a:p>
            <a:pPr lvl="1">
              <a:buFont typeface="Arial" panose="020B0604020202020204" pitchFamily="34" charset="0"/>
              <a:buChar char="•"/>
            </a:pPr>
            <a:r>
              <a:rPr lang="en-GB" sz="1400" dirty="0">
                <a:hlinkClick r:id="rId9"/>
              </a:rPr>
              <a:t>1714r0</a:t>
            </a:r>
            <a:r>
              <a:rPr lang="en-GB" sz="1400" dirty="0"/>
              <a:t> CR for Traffic Indication in Multiple BSSID Set	Ming Gan	  	[1C    15’]</a:t>
            </a:r>
          </a:p>
          <a:p>
            <a:pPr lvl="0">
              <a:buFont typeface="Arial" panose="020B0604020202020204" pitchFamily="34" charset="0"/>
              <a:buChar char="•"/>
            </a:pPr>
            <a:r>
              <a:rPr lang="en-GB" sz="1800" dirty="0" err="1"/>
              <a:t>AoB</a:t>
            </a:r>
            <a:r>
              <a:rPr lang="en-GB" sz="1800" dirty="0"/>
              <a:t>:</a:t>
            </a:r>
          </a:p>
          <a:p>
            <a:pPr lvl="0">
              <a:buFont typeface="Arial" panose="020B0604020202020204" pitchFamily="34" charset="0"/>
              <a:buChar char="•"/>
            </a:pPr>
            <a:r>
              <a:rPr lang="en-GB" sz="1800" dirty="0"/>
              <a:t>Recess</a:t>
            </a:r>
            <a:endParaRPr lang="en-US" sz="18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2021</a:t>
            </a:r>
            <a:endParaRPr lang="en-GB" dirty="0"/>
          </a:p>
        </p:txBody>
      </p:sp>
    </p:spTree>
    <p:extLst>
      <p:ext uri="{BB962C8B-B14F-4D97-AF65-F5344CB8AC3E}">
        <p14:creationId xmlns:p14="http://schemas.microsoft.com/office/powerpoint/2010/main" val="23273886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TGbe: Enhancements for Extremely High Throughput (EHT) WLAN Task Group</a:t>
            </a:r>
            <a:endParaRPr lang="en-GB" sz="2800" dirty="0"/>
          </a:p>
        </p:txBody>
      </p:sp>
      <p:sp>
        <p:nvSpPr>
          <p:cNvPr id="4098" name="Rectangle 2"/>
          <p:cNvSpPr>
            <a:spLocks noGrp="1" noChangeArrowheads="1"/>
          </p:cNvSpPr>
          <p:nvPr>
            <p:ph idx="1"/>
          </p:nvPr>
        </p:nvSpPr>
        <p:spPr>
          <a:xfrm>
            <a:off x="685800" y="2743201"/>
            <a:ext cx="7770813" cy="3732212"/>
          </a:xfrm>
          <a:ln/>
        </p:spPr>
        <p:txBody>
          <a:bodyPr/>
          <a:lstStyle/>
          <a:p>
            <a:pPr algn="ctr">
              <a:lnSpc>
                <a:spcPct val="90000"/>
              </a:lnSpc>
              <a:buFontTx/>
              <a:buNone/>
            </a:pPr>
            <a:r>
              <a:rPr lang="en-US" sz="4000" dirty="0">
                <a:latin typeface="Arial" panose="020B0604020202020204" pitchFamily="34" charset="0"/>
              </a:rPr>
              <a:t>Electronic Plenary</a:t>
            </a:r>
          </a:p>
          <a:p>
            <a:pPr algn="ctr">
              <a:lnSpc>
                <a:spcPct val="90000"/>
              </a:lnSpc>
              <a:buFontTx/>
              <a:buNone/>
            </a:pPr>
            <a:r>
              <a:rPr lang="en-US" sz="4000" dirty="0">
                <a:latin typeface="Arial" panose="020B0604020202020204" pitchFamily="34" charset="0"/>
              </a:rPr>
              <a:t>November 8-16, 2021</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2000" dirty="0">
                <a:solidFill>
                  <a:schemeClr val="tx1"/>
                </a:solidFill>
                <a:latin typeface="Arial" panose="020B0604020202020204" pitchFamily="34" charset="0"/>
              </a:rPr>
              <a:t>Chair: Alfred Asterjadhi (Qualcomm Inc.)</a:t>
            </a:r>
          </a:p>
          <a:p>
            <a:pPr algn="ctr">
              <a:lnSpc>
                <a:spcPct val="90000"/>
              </a:lnSpc>
              <a:buFontTx/>
              <a:buNone/>
            </a:pPr>
            <a:r>
              <a:rPr lang="en-US" altLang="en-US" sz="2000" dirty="0">
                <a:solidFill>
                  <a:schemeClr val="tx1"/>
                </a:solidFill>
                <a:latin typeface="Arial" panose="020B0604020202020204" pitchFamily="34" charset="0"/>
              </a:rPr>
              <a:t>Vice Chair: Laurent Cariou (Intel)</a:t>
            </a:r>
          </a:p>
          <a:p>
            <a:pPr algn="ctr">
              <a:lnSpc>
                <a:spcPct val="90000"/>
              </a:lnSpc>
              <a:buFontTx/>
              <a:buNone/>
            </a:pPr>
            <a:r>
              <a:rPr lang="en-US" altLang="en-US" sz="2000" dirty="0">
                <a:solidFill>
                  <a:schemeClr val="tx1"/>
                </a:solidFill>
                <a:latin typeface="Arial" panose="020B0604020202020204" pitchFamily="34" charset="0"/>
              </a:rPr>
              <a:t>Vice Chair: Matthew Fischer (Broadcom)</a:t>
            </a:r>
          </a:p>
          <a:p>
            <a:pPr algn="ctr">
              <a:lnSpc>
                <a:spcPct val="90000"/>
              </a:lnSpc>
              <a:buFontTx/>
              <a:buNone/>
            </a:pPr>
            <a:r>
              <a:rPr lang="en-US" altLang="en-US" sz="2000" dirty="0">
                <a:solidFill>
                  <a:schemeClr val="tx1"/>
                </a:solidFill>
                <a:latin typeface="Arial" panose="020B0604020202020204" pitchFamily="34" charset="0"/>
              </a:rPr>
              <a:t>Secretary: Dennis Sundman (Ericsson)</a:t>
            </a:r>
          </a:p>
          <a:p>
            <a:pPr algn="ctr">
              <a:lnSpc>
                <a:spcPct val="90000"/>
              </a:lnSpc>
              <a:buFontTx/>
              <a:buNone/>
            </a:pPr>
            <a:r>
              <a:rPr lang="en-US" altLang="en-US" sz="2000" dirty="0">
                <a:solidFill>
                  <a:schemeClr val="tx1"/>
                </a:solidFill>
                <a:latin typeface="Arial" panose="020B0604020202020204" pitchFamily="34" charset="0"/>
              </a:rPr>
              <a:t>Technical Editor: Edward Au (Huawei)</a:t>
            </a: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November 2021</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257C45-33B6-4575-BFD1-635C7A68B736}"/>
              </a:ext>
            </a:extLst>
          </p:cNvPr>
          <p:cNvSpPr>
            <a:spLocks noGrp="1"/>
          </p:cNvSpPr>
          <p:nvPr>
            <p:ph type="title"/>
          </p:nvPr>
        </p:nvSpPr>
        <p:spPr/>
        <p:txBody>
          <a:bodyPr/>
          <a:lstStyle/>
          <a:p>
            <a:r>
              <a:rPr lang="en-US" altLang="en-US" dirty="0">
                <a:highlight>
                  <a:srgbClr val="FFFF00"/>
                </a:highlight>
              </a:rPr>
              <a:t>Wednesday Joint Agenda (09:00-11:00)</a:t>
            </a:r>
            <a:endParaRPr lang="en-US" dirty="0">
              <a:highlight>
                <a:srgbClr val="FFFF00"/>
              </a:highlight>
            </a:endParaRPr>
          </a:p>
        </p:txBody>
      </p:sp>
      <p:sp>
        <p:nvSpPr>
          <p:cNvPr id="3" name="Content Placeholder 2">
            <a:extLst>
              <a:ext uri="{FF2B5EF4-FFF2-40B4-BE49-F238E27FC236}">
                <a16:creationId xmlns:a16="http://schemas.microsoft.com/office/drawing/2014/main" id="{5F2B61AD-90EC-4D19-B28B-7FC2B47F9A7B}"/>
              </a:ext>
            </a:extLst>
          </p:cNvPr>
          <p:cNvSpPr>
            <a:spLocks noGrp="1"/>
          </p:cNvSpPr>
          <p:nvPr>
            <p:ph idx="1"/>
          </p:nvPr>
        </p:nvSpPr>
        <p:spPr>
          <a:xfrm>
            <a:off x="685800" y="1751014"/>
            <a:ext cx="7770813" cy="4724400"/>
          </a:xfrm>
        </p:spPr>
        <p:txBody>
          <a:bodyPr/>
          <a:lstStyle/>
          <a:p>
            <a:pPr>
              <a:buFont typeface="Arial" panose="020B0604020202020204" pitchFamily="34" charset="0"/>
              <a:buChar char="•"/>
            </a:pPr>
            <a:r>
              <a:rPr lang="en-US" altLang="en-US" sz="1800" dirty="0"/>
              <a:t>Call meeting to order </a:t>
            </a:r>
          </a:p>
          <a:p>
            <a:pPr>
              <a:buFont typeface="Arial" panose="020B0604020202020204" pitchFamily="34" charset="0"/>
              <a:buChar char="•"/>
            </a:pPr>
            <a:r>
              <a:rPr lang="en-US" altLang="en-US" sz="1800" dirty="0"/>
              <a:t>IEEE-SA Policies and Procedure</a:t>
            </a:r>
          </a:p>
          <a:p>
            <a:pPr>
              <a:buFont typeface="Arial" panose="020B0604020202020204" pitchFamily="34" charset="0"/>
              <a:buChar char="•"/>
            </a:pPr>
            <a:r>
              <a:rPr lang="en-US" altLang="en-US" sz="1800" dirty="0"/>
              <a:t>Attendance reminder</a:t>
            </a:r>
          </a:p>
          <a:p>
            <a:pPr lvl="0">
              <a:buFont typeface="Arial" panose="020B0604020202020204" pitchFamily="34" charset="0"/>
              <a:buChar char="•"/>
            </a:pPr>
            <a:r>
              <a:rPr lang="en-GB" sz="1800" dirty="0"/>
              <a:t>Announcements:</a:t>
            </a:r>
          </a:p>
          <a:p>
            <a:pPr lvl="0">
              <a:buFont typeface="Arial" panose="020B0604020202020204" pitchFamily="34" charset="0"/>
              <a:buChar char="•"/>
            </a:pPr>
            <a:r>
              <a:rPr lang="en-GB" sz="1800" dirty="0"/>
              <a:t>CR Submissions:</a:t>
            </a:r>
          </a:p>
          <a:p>
            <a:pPr lvl="1">
              <a:buFont typeface="Arial" panose="020B0604020202020204" pitchFamily="34" charset="0"/>
              <a:buChar char="•"/>
            </a:pPr>
            <a:r>
              <a:rPr lang="en-GB" sz="1400" dirty="0">
                <a:hlinkClick r:id="rId2"/>
              </a:rPr>
              <a:t>1615r2</a:t>
            </a:r>
            <a:r>
              <a:rPr lang="en-GB" sz="1400" dirty="0"/>
              <a:t> CR Trigger frame subtypes		Yanjun Sun		 [1C   	    SP-10’]</a:t>
            </a:r>
            <a:endParaRPr lang="en-GB" sz="1400" dirty="0">
              <a:hlinkClick r:id="rId3">
                <a:extLst>
                  <a:ext uri="{A12FA001-AC4F-418D-AE19-62706E023703}">
                    <ahyp:hlinkClr xmlns:ahyp="http://schemas.microsoft.com/office/drawing/2018/hyperlinkcolor" val="tx"/>
                  </a:ext>
                </a:extLst>
              </a:hlinkClick>
            </a:endParaRPr>
          </a:p>
          <a:p>
            <a:pPr lvl="1">
              <a:buFont typeface="Arial" panose="020B0604020202020204" pitchFamily="34" charset="0"/>
              <a:buChar char="•"/>
            </a:pPr>
            <a:r>
              <a:rPr lang="en-GB" sz="1400" dirty="0">
                <a:hlinkClick r:id="rId3"/>
              </a:rPr>
              <a:t>1579r3</a:t>
            </a:r>
            <a:r>
              <a:rPr lang="en-GB" sz="1400" dirty="0"/>
              <a:t> CR on Clause 9.4.2.295 			Kanke Wu		 [26C   	30’]</a:t>
            </a:r>
          </a:p>
          <a:p>
            <a:pPr lvl="0">
              <a:buFont typeface="Arial" panose="020B0604020202020204" pitchFamily="34" charset="0"/>
              <a:buChar char="•"/>
            </a:pPr>
            <a:r>
              <a:rPr lang="en-GB" sz="1800" dirty="0"/>
              <a:t>Joint Submissions:</a:t>
            </a:r>
          </a:p>
          <a:p>
            <a:pPr lvl="1">
              <a:buFont typeface="Arial" panose="020B0604020202020204" pitchFamily="34" charset="0"/>
              <a:buChar char="•"/>
            </a:pPr>
            <a:r>
              <a:rPr lang="en-GB" sz="1400" dirty="0">
                <a:hlinkClick r:id="rId4"/>
              </a:rPr>
              <a:t>1598r0</a:t>
            </a:r>
            <a:r>
              <a:rPr lang="en-GB" sz="1400" dirty="0"/>
              <a:t> Discussion on R2				Laurent Cariou	</a:t>
            </a:r>
            <a:r>
              <a:rPr lang="en-GB" sz="1400" dirty="0">
                <a:effectLst/>
                <a:latin typeface="+mj-lt"/>
                <a:ea typeface="Times New Roman" panose="02020603050405020304" pitchFamily="18" charset="0"/>
              </a:rPr>
              <a:t> [Tech.	30’]</a:t>
            </a:r>
            <a:endParaRPr lang="en-GB" sz="1400" dirty="0"/>
          </a:p>
          <a:p>
            <a:pPr>
              <a:buFont typeface="Arial" panose="020B0604020202020204" pitchFamily="34" charset="0"/>
              <a:buChar char="•"/>
            </a:pPr>
            <a:r>
              <a:rPr lang="en-GB" sz="1800" dirty="0">
                <a:solidFill>
                  <a:schemeClr val="tx1"/>
                </a:solidFill>
              </a:rPr>
              <a:t>Motions (during 2</a:t>
            </a:r>
            <a:r>
              <a:rPr lang="en-GB" sz="1800" baseline="30000" dirty="0">
                <a:solidFill>
                  <a:schemeClr val="tx1"/>
                </a:solidFill>
              </a:rPr>
              <a:t>nd</a:t>
            </a:r>
            <a:r>
              <a:rPr lang="en-GB" sz="1800" dirty="0">
                <a:solidFill>
                  <a:schemeClr val="tx1"/>
                </a:solidFill>
              </a:rPr>
              <a:t> half of meeting): </a:t>
            </a:r>
            <a:r>
              <a:rPr lang="en-GB" sz="1800" b="0" dirty="0">
                <a:solidFill>
                  <a:schemeClr val="tx1"/>
                </a:solidFill>
                <a:hlinkClick r:id="rId5"/>
              </a:rPr>
              <a:t>1982r48</a:t>
            </a:r>
            <a:endParaRPr lang="en-GB" sz="1800" b="0" dirty="0">
              <a:solidFill>
                <a:schemeClr val="tx1"/>
              </a:solidFill>
            </a:endParaRPr>
          </a:p>
          <a:p>
            <a:pPr lvl="0">
              <a:buFont typeface="Arial" panose="020B0604020202020204" pitchFamily="34" charset="0"/>
              <a:buChar char="•"/>
            </a:pPr>
            <a:r>
              <a:rPr lang="en-GB" sz="1800" dirty="0"/>
              <a:t>MAC/PHY Submissions:</a:t>
            </a:r>
          </a:p>
          <a:p>
            <a:pPr lvl="1">
              <a:buFont typeface="Arial" panose="020B0604020202020204" pitchFamily="34" charset="0"/>
              <a:buChar char="•"/>
            </a:pPr>
            <a:r>
              <a:rPr lang="en-GB" sz="1400" dirty="0">
                <a:latin typeface="+mj-lt"/>
                <a:hlinkClick r:id="rId6"/>
              </a:rPr>
              <a:t>1611r0</a:t>
            </a:r>
            <a:r>
              <a:rPr lang="en-GB" sz="1400" dirty="0">
                <a:latin typeface="+mj-lt"/>
              </a:rPr>
              <a:t> </a:t>
            </a:r>
            <a:r>
              <a:rPr lang="en-GB" sz="1400" dirty="0">
                <a:effectLst/>
                <a:latin typeface="+mj-lt"/>
                <a:ea typeface="Times New Roman" panose="02020603050405020304" pitchFamily="18" charset="0"/>
              </a:rPr>
              <a:t>TID Mapping Enhancements 	P. Monajemi		 [Tech.        30’]</a:t>
            </a:r>
            <a:endParaRPr lang="en-GB" sz="1400" dirty="0">
              <a:solidFill>
                <a:srgbClr val="FF0000"/>
              </a:solidFill>
            </a:endParaRPr>
          </a:p>
          <a:p>
            <a:pPr lvl="0">
              <a:buFont typeface="Arial" panose="020B0604020202020204" pitchFamily="34" charset="0"/>
              <a:buChar char="•"/>
            </a:pPr>
            <a:r>
              <a:rPr lang="en-GB" sz="1800" dirty="0" err="1"/>
              <a:t>AoB</a:t>
            </a:r>
            <a:r>
              <a:rPr lang="en-GB" sz="1800" dirty="0"/>
              <a:t>:</a:t>
            </a:r>
          </a:p>
          <a:p>
            <a:pPr lvl="0">
              <a:buFont typeface="Arial" panose="020B0604020202020204" pitchFamily="34" charset="0"/>
              <a:buChar char="•"/>
            </a:pPr>
            <a:r>
              <a:rPr lang="en-GB" sz="1800" dirty="0"/>
              <a:t>Recess</a:t>
            </a:r>
            <a:endParaRPr lang="en-US" sz="1800" dirty="0"/>
          </a:p>
          <a:p>
            <a:endParaRPr lang="en-US" sz="3200" dirty="0"/>
          </a:p>
        </p:txBody>
      </p:sp>
      <p:sp>
        <p:nvSpPr>
          <p:cNvPr id="4" name="Slide Number Placeholder 3">
            <a:extLst>
              <a:ext uri="{FF2B5EF4-FFF2-40B4-BE49-F238E27FC236}">
                <a16:creationId xmlns:a16="http://schemas.microsoft.com/office/drawing/2014/main" id="{2F18287E-8F42-4968-A76E-57744218AACD}"/>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7244EEC1-890C-43CD-B3AB-FD6C72420AEA}"/>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0578AA0F-EF76-4484-BEF1-47CEFC7F587B}"/>
              </a:ext>
            </a:extLst>
          </p:cNvPr>
          <p:cNvSpPr>
            <a:spLocks noGrp="1"/>
          </p:cNvSpPr>
          <p:nvPr>
            <p:ph type="dt" idx="15"/>
          </p:nvPr>
        </p:nvSpPr>
        <p:spPr/>
        <p:txBody>
          <a:bodyPr/>
          <a:lstStyle/>
          <a:p>
            <a:r>
              <a:rPr lang="en-US" dirty="0"/>
              <a:t>November 2021</a:t>
            </a:r>
            <a:endParaRPr lang="en-GB" dirty="0"/>
          </a:p>
        </p:txBody>
      </p:sp>
    </p:spTree>
    <p:extLst>
      <p:ext uri="{BB962C8B-B14F-4D97-AF65-F5344CB8AC3E}">
        <p14:creationId xmlns:p14="http://schemas.microsoft.com/office/powerpoint/2010/main" val="385770752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20397D-90A0-4AC1-A4EF-8F96C4D04887}"/>
              </a:ext>
            </a:extLst>
          </p:cNvPr>
          <p:cNvSpPr>
            <a:spLocks noGrp="1"/>
          </p:cNvSpPr>
          <p:nvPr>
            <p:ph type="title"/>
          </p:nvPr>
        </p:nvSpPr>
        <p:spPr/>
        <p:txBody>
          <a:bodyPr/>
          <a:lstStyle/>
          <a:p>
            <a:r>
              <a:rPr lang="en-US" altLang="en-US" dirty="0">
                <a:solidFill>
                  <a:schemeClr val="tx1"/>
                </a:solidFill>
              </a:rPr>
              <a:t>Thursday PHY Agenda (09:00-11:00)</a:t>
            </a:r>
            <a:endParaRPr lang="en-US" dirty="0"/>
          </a:p>
        </p:txBody>
      </p:sp>
      <p:sp>
        <p:nvSpPr>
          <p:cNvPr id="3" name="Content Placeholder 2">
            <a:extLst>
              <a:ext uri="{FF2B5EF4-FFF2-40B4-BE49-F238E27FC236}">
                <a16:creationId xmlns:a16="http://schemas.microsoft.com/office/drawing/2014/main" id="{3E688F76-5448-4A89-90E8-057B393044A9}"/>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2000" dirty="0"/>
              <a:t>Call meeting to order </a:t>
            </a:r>
          </a:p>
          <a:p>
            <a:pPr>
              <a:buFont typeface="Arial" panose="020B0604020202020204" pitchFamily="34" charset="0"/>
              <a:buChar char="•"/>
            </a:pPr>
            <a:r>
              <a:rPr lang="en-US" altLang="en-US" sz="2000" dirty="0"/>
              <a:t>IEEE-SA Policies and Procedure</a:t>
            </a:r>
          </a:p>
          <a:p>
            <a:pPr>
              <a:buFont typeface="Arial" panose="020B0604020202020204" pitchFamily="34" charset="0"/>
              <a:buChar char="•"/>
            </a:pPr>
            <a:r>
              <a:rPr lang="en-US" altLang="en-US" sz="2000" dirty="0"/>
              <a:t>Attendance reminder</a:t>
            </a:r>
          </a:p>
          <a:p>
            <a:pPr lvl="0">
              <a:buFont typeface="Arial" panose="020B0604020202020204" pitchFamily="34" charset="0"/>
              <a:buChar char="•"/>
            </a:pPr>
            <a:r>
              <a:rPr lang="en-GB" sz="2000" dirty="0"/>
              <a:t>CC36 CR Submissions:</a:t>
            </a:r>
          </a:p>
          <a:p>
            <a:pPr lvl="0">
              <a:buFont typeface="Arial" panose="020B0604020202020204" pitchFamily="34" charset="0"/>
              <a:buChar char="•"/>
            </a:pPr>
            <a:r>
              <a:rPr lang="en-GB" sz="2000" dirty="0" err="1"/>
              <a:t>AoB</a:t>
            </a:r>
            <a:r>
              <a:rPr lang="en-GB" sz="2000" dirty="0"/>
              <a:t>:</a:t>
            </a:r>
          </a:p>
          <a:p>
            <a:pPr lvl="0">
              <a:buFont typeface="Arial" panose="020B0604020202020204" pitchFamily="34" charset="0"/>
              <a:buChar char="•"/>
            </a:pPr>
            <a:r>
              <a:rPr lang="en-GB" sz="2000" dirty="0"/>
              <a:t>Adjourn</a:t>
            </a:r>
            <a:endParaRPr lang="en-US" sz="1400" dirty="0"/>
          </a:p>
        </p:txBody>
      </p:sp>
      <p:sp>
        <p:nvSpPr>
          <p:cNvPr id="4" name="Slide Number Placeholder 3">
            <a:extLst>
              <a:ext uri="{FF2B5EF4-FFF2-40B4-BE49-F238E27FC236}">
                <a16:creationId xmlns:a16="http://schemas.microsoft.com/office/drawing/2014/main" id="{CD118BE2-1909-4189-89E6-15792CDFADC7}"/>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053294E8-A7C4-481F-87E6-8519B2D9CDD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471B65DA-AE88-410F-854B-3CBD958262D8}"/>
              </a:ext>
            </a:extLst>
          </p:cNvPr>
          <p:cNvSpPr>
            <a:spLocks noGrp="1"/>
          </p:cNvSpPr>
          <p:nvPr>
            <p:ph type="dt" idx="15"/>
          </p:nvPr>
        </p:nvSpPr>
        <p:spPr/>
        <p:txBody>
          <a:bodyPr/>
          <a:lstStyle/>
          <a:p>
            <a:r>
              <a:rPr lang="en-US" dirty="0"/>
              <a:t>November 2021</a:t>
            </a:r>
            <a:endParaRPr lang="en-GB" dirty="0"/>
          </a:p>
        </p:txBody>
      </p:sp>
    </p:spTree>
    <p:extLst>
      <p:ext uri="{BB962C8B-B14F-4D97-AF65-F5344CB8AC3E}">
        <p14:creationId xmlns:p14="http://schemas.microsoft.com/office/powerpoint/2010/main" val="75880783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8B6CBA-CA1B-43DA-854E-008ACE1890FB}"/>
              </a:ext>
            </a:extLst>
          </p:cNvPr>
          <p:cNvSpPr>
            <a:spLocks noGrp="1"/>
          </p:cNvSpPr>
          <p:nvPr>
            <p:ph type="title"/>
          </p:nvPr>
        </p:nvSpPr>
        <p:spPr/>
        <p:txBody>
          <a:bodyPr/>
          <a:lstStyle/>
          <a:p>
            <a:r>
              <a:rPr lang="en-US" altLang="en-US" dirty="0">
                <a:solidFill>
                  <a:schemeClr val="tx1"/>
                </a:solidFill>
              </a:rPr>
              <a:t>Thursday</a:t>
            </a:r>
            <a:r>
              <a:rPr lang="en-US" altLang="en-US" dirty="0"/>
              <a:t> MAC Agenda (09:00-11:00)</a:t>
            </a:r>
            <a:endParaRPr lang="en-US" dirty="0"/>
          </a:p>
        </p:txBody>
      </p:sp>
      <p:sp>
        <p:nvSpPr>
          <p:cNvPr id="3" name="Content Placeholder 2">
            <a:extLst>
              <a:ext uri="{FF2B5EF4-FFF2-40B4-BE49-F238E27FC236}">
                <a16:creationId xmlns:a16="http://schemas.microsoft.com/office/drawing/2014/main" id="{7A07C496-B89B-4C4A-AB05-4B77C714DCC4}"/>
              </a:ext>
            </a:extLst>
          </p:cNvPr>
          <p:cNvSpPr>
            <a:spLocks noGrp="1"/>
          </p:cNvSpPr>
          <p:nvPr>
            <p:ph idx="1"/>
          </p:nvPr>
        </p:nvSpPr>
        <p:spPr/>
        <p:txBody>
          <a:bodyPr/>
          <a:lstStyle/>
          <a:p>
            <a:pPr>
              <a:buFont typeface="Arial" panose="020B0604020202020204" pitchFamily="34" charset="0"/>
              <a:buChar char="•"/>
            </a:pPr>
            <a:r>
              <a:rPr lang="en-US" altLang="en-US" sz="2000" dirty="0"/>
              <a:t>Call meeting to order </a:t>
            </a:r>
          </a:p>
          <a:p>
            <a:pPr>
              <a:buFont typeface="Arial" panose="020B0604020202020204" pitchFamily="34" charset="0"/>
              <a:buChar char="•"/>
            </a:pPr>
            <a:r>
              <a:rPr lang="en-US" altLang="en-US" sz="2000" dirty="0"/>
              <a:t>IEEE-SA Policies and Procedure</a:t>
            </a:r>
          </a:p>
          <a:p>
            <a:pPr>
              <a:buFont typeface="Arial" panose="020B0604020202020204" pitchFamily="34" charset="0"/>
              <a:buChar char="•"/>
            </a:pPr>
            <a:r>
              <a:rPr lang="en-US" altLang="en-US" sz="2000" dirty="0"/>
              <a:t>Attendance reminder</a:t>
            </a:r>
          </a:p>
          <a:p>
            <a:pPr lvl="0">
              <a:buFont typeface="Arial" panose="020B0604020202020204" pitchFamily="34" charset="0"/>
              <a:buChar char="•"/>
            </a:pPr>
            <a:r>
              <a:rPr lang="en-GB" sz="2000" dirty="0"/>
              <a:t>CC36 CR Submissions:</a:t>
            </a:r>
          </a:p>
          <a:p>
            <a:pPr lvl="1">
              <a:buFont typeface="Arial" panose="020B0604020202020204" pitchFamily="34" charset="0"/>
              <a:buChar char="•"/>
            </a:pPr>
            <a:r>
              <a:rPr lang="en-GB" sz="1600" dirty="0">
                <a:hlinkClick r:id="rId2"/>
              </a:rPr>
              <a:t>1330r3</a:t>
            </a:r>
            <a:r>
              <a:rPr lang="en-GB" sz="1600" dirty="0"/>
              <a:t>  cc36-cr-for-SN-indication Jay Yang 	</a:t>
            </a:r>
            <a:r>
              <a:rPr lang="en-GB" sz="1600"/>
              <a:t>	 [1C   SP-10’]</a:t>
            </a:r>
            <a:endParaRPr lang="en-GB" sz="1600" dirty="0"/>
          </a:p>
          <a:p>
            <a:pPr lvl="0">
              <a:buFont typeface="Arial" panose="020B0604020202020204" pitchFamily="34" charset="0"/>
              <a:buChar char="•"/>
            </a:pPr>
            <a:r>
              <a:rPr lang="en-GB" sz="2000" dirty="0" err="1"/>
              <a:t>AoB</a:t>
            </a:r>
            <a:r>
              <a:rPr lang="en-GB" sz="2000" dirty="0"/>
              <a:t>:</a:t>
            </a:r>
          </a:p>
          <a:p>
            <a:pPr lvl="0">
              <a:buFont typeface="Arial" panose="020B0604020202020204" pitchFamily="34" charset="0"/>
              <a:buChar char="•"/>
            </a:pPr>
            <a:r>
              <a:rPr lang="en-GB" sz="2000" dirty="0"/>
              <a:t>Adjourn</a:t>
            </a:r>
            <a:endParaRPr lang="en-US" sz="1600" dirty="0"/>
          </a:p>
        </p:txBody>
      </p:sp>
      <p:sp>
        <p:nvSpPr>
          <p:cNvPr id="4" name="Slide Number Placeholder 3">
            <a:extLst>
              <a:ext uri="{FF2B5EF4-FFF2-40B4-BE49-F238E27FC236}">
                <a16:creationId xmlns:a16="http://schemas.microsoft.com/office/drawing/2014/main" id="{B6B80093-5C9A-4F58-BCDC-30FCE6BEF761}"/>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92847FCB-C321-4B5A-8061-E0BBF1F89F0A}"/>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BB018E-064B-46D0-BAAC-1FB2DA8D8C3F}"/>
              </a:ext>
            </a:extLst>
          </p:cNvPr>
          <p:cNvSpPr>
            <a:spLocks noGrp="1"/>
          </p:cNvSpPr>
          <p:nvPr>
            <p:ph type="dt" idx="15"/>
          </p:nvPr>
        </p:nvSpPr>
        <p:spPr/>
        <p:txBody>
          <a:bodyPr/>
          <a:lstStyle/>
          <a:p>
            <a:r>
              <a:rPr lang="en-US" dirty="0"/>
              <a:t>November 2021</a:t>
            </a:r>
            <a:endParaRPr lang="en-GB" dirty="0"/>
          </a:p>
        </p:txBody>
      </p:sp>
    </p:spTree>
    <p:extLst>
      <p:ext uri="{BB962C8B-B14F-4D97-AF65-F5344CB8AC3E}">
        <p14:creationId xmlns:p14="http://schemas.microsoft.com/office/powerpoint/2010/main" val="145293142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2E3CF1-F468-43B7-8674-214F8AB8A73A}"/>
              </a:ext>
            </a:extLst>
          </p:cNvPr>
          <p:cNvSpPr>
            <a:spLocks noGrp="1"/>
          </p:cNvSpPr>
          <p:nvPr>
            <p:ph type="title"/>
          </p:nvPr>
        </p:nvSpPr>
        <p:spPr/>
        <p:txBody>
          <a:bodyPr/>
          <a:lstStyle/>
          <a:p>
            <a:r>
              <a:rPr lang="en-US" altLang="en-US" dirty="0"/>
              <a:t>Monday Joint Agenda (09:00-11:00)</a:t>
            </a:r>
            <a:endParaRPr lang="en-US" dirty="0"/>
          </a:p>
        </p:txBody>
      </p:sp>
      <p:sp>
        <p:nvSpPr>
          <p:cNvPr id="3" name="Content Placeholder 2">
            <a:extLst>
              <a:ext uri="{FF2B5EF4-FFF2-40B4-BE49-F238E27FC236}">
                <a16:creationId xmlns:a16="http://schemas.microsoft.com/office/drawing/2014/main" id="{29C5F753-2E2D-47AF-B06F-D5B90B98D693}"/>
              </a:ext>
            </a:extLst>
          </p:cNvPr>
          <p:cNvSpPr>
            <a:spLocks noGrp="1"/>
          </p:cNvSpPr>
          <p:nvPr>
            <p:ph idx="1"/>
          </p:nvPr>
        </p:nvSpPr>
        <p:spPr/>
        <p:txBody>
          <a:bodyPr/>
          <a:lstStyle/>
          <a:p>
            <a:pPr>
              <a:buFont typeface="Arial" panose="020B0604020202020204" pitchFamily="34" charset="0"/>
              <a:buChar char="•"/>
            </a:pPr>
            <a:r>
              <a:rPr lang="en-US" altLang="en-US" sz="2000" dirty="0"/>
              <a:t>Call meeting to order </a:t>
            </a:r>
          </a:p>
          <a:p>
            <a:pPr>
              <a:buFont typeface="Arial" panose="020B0604020202020204" pitchFamily="34" charset="0"/>
              <a:buChar char="•"/>
            </a:pPr>
            <a:r>
              <a:rPr lang="en-US" altLang="en-US" sz="2000" dirty="0"/>
              <a:t>IEEE-SA Policies and Procedure</a:t>
            </a:r>
          </a:p>
          <a:p>
            <a:pPr>
              <a:buFont typeface="Arial" panose="020B0604020202020204" pitchFamily="34" charset="0"/>
              <a:buChar char="•"/>
            </a:pPr>
            <a:r>
              <a:rPr lang="en-US" altLang="en-US" sz="2000" dirty="0"/>
              <a:t>Attendance reminder</a:t>
            </a:r>
          </a:p>
          <a:p>
            <a:pPr lvl="0">
              <a:buFont typeface="Arial" panose="020B0604020202020204" pitchFamily="34" charset="0"/>
              <a:buChar char="•"/>
            </a:pPr>
            <a:r>
              <a:rPr lang="en-US" sz="2000" dirty="0"/>
              <a:t>Announcements:</a:t>
            </a:r>
          </a:p>
          <a:p>
            <a:pPr>
              <a:buFont typeface="Arial" panose="020B0604020202020204" pitchFamily="34" charset="0"/>
              <a:buChar char="•"/>
            </a:pPr>
            <a:r>
              <a:rPr lang="en-US" sz="2000" dirty="0"/>
              <a:t>TGbe Editor Status Report:</a:t>
            </a:r>
            <a:endParaRPr lang="en-US" sz="2000" b="0" dirty="0">
              <a:solidFill>
                <a:srgbClr val="00B050"/>
              </a:solidFill>
            </a:endParaRPr>
          </a:p>
          <a:p>
            <a:pPr>
              <a:buFont typeface="Arial" panose="020B0604020202020204" pitchFamily="34" charset="0"/>
              <a:buChar char="•"/>
            </a:pPr>
            <a:r>
              <a:rPr lang="en-GB" sz="2000" dirty="0"/>
              <a:t>CR Submissions:</a:t>
            </a:r>
          </a:p>
          <a:p>
            <a:pPr>
              <a:buFont typeface="Arial" panose="020B0604020202020204" pitchFamily="34" charset="0"/>
              <a:buChar char="•"/>
            </a:pPr>
            <a:r>
              <a:rPr lang="en-GB" sz="2000" dirty="0"/>
              <a:t>Motions </a:t>
            </a:r>
            <a:r>
              <a:rPr lang="en-GB" sz="2000" dirty="0">
                <a:solidFill>
                  <a:schemeClr val="tx1"/>
                </a:solidFill>
              </a:rPr>
              <a:t>(during 2</a:t>
            </a:r>
            <a:r>
              <a:rPr lang="en-GB" sz="2000" baseline="30000" dirty="0">
                <a:solidFill>
                  <a:schemeClr val="tx1"/>
                </a:solidFill>
              </a:rPr>
              <a:t>nd</a:t>
            </a:r>
            <a:r>
              <a:rPr lang="en-GB" sz="2000" dirty="0">
                <a:solidFill>
                  <a:schemeClr val="tx1"/>
                </a:solidFill>
              </a:rPr>
              <a:t> half of meeting)</a:t>
            </a:r>
            <a:r>
              <a:rPr lang="en-GB" sz="2000" dirty="0"/>
              <a:t>:</a:t>
            </a:r>
            <a:endParaRPr lang="en-GB" sz="2000" b="0" dirty="0">
              <a:solidFill>
                <a:srgbClr val="00B050"/>
              </a:solidFill>
            </a:endParaRPr>
          </a:p>
          <a:p>
            <a:pPr lvl="0">
              <a:buFont typeface="Arial" panose="020B0604020202020204" pitchFamily="34" charset="0"/>
              <a:buChar char="•"/>
            </a:pPr>
            <a:r>
              <a:rPr lang="en-GB" sz="2000" dirty="0" err="1"/>
              <a:t>AoB</a:t>
            </a:r>
            <a:r>
              <a:rPr lang="en-GB" sz="2000" dirty="0"/>
              <a:t>:</a:t>
            </a:r>
          </a:p>
          <a:p>
            <a:pPr lvl="0">
              <a:buFont typeface="Arial" panose="020B0604020202020204" pitchFamily="34" charset="0"/>
              <a:buChar char="•"/>
            </a:pPr>
            <a:r>
              <a:rPr lang="en-GB" sz="2000" dirty="0"/>
              <a:t>Adjourn</a:t>
            </a:r>
            <a:endParaRPr lang="en-US" sz="2000" dirty="0"/>
          </a:p>
          <a:p>
            <a:pPr>
              <a:buFont typeface="Arial" panose="020B0604020202020204" pitchFamily="34" charset="0"/>
              <a:buChar char="•"/>
            </a:pPr>
            <a:endParaRPr lang="en-US" sz="2000" dirty="0"/>
          </a:p>
        </p:txBody>
      </p:sp>
      <p:sp>
        <p:nvSpPr>
          <p:cNvPr id="4" name="Slide Number Placeholder 3">
            <a:extLst>
              <a:ext uri="{FF2B5EF4-FFF2-40B4-BE49-F238E27FC236}">
                <a16:creationId xmlns:a16="http://schemas.microsoft.com/office/drawing/2014/main" id="{8012FA0D-5FCB-4375-A991-30411D664136}"/>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D51F146D-A960-4CC6-B859-90AE39322F8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8FD0B65C-C275-4A18-B771-5515E59F5057}"/>
              </a:ext>
            </a:extLst>
          </p:cNvPr>
          <p:cNvSpPr>
            <a:spLocks noGrp="1"/>
          </p:cNvSpPr>
          <p:nvPr>
            <p:ph type="dt" idx="15"/>
          </p:nvPr>
        </p:nvSpPr>
        <p:spPr/>
        <p:txBody>
          <a:bodyPr/>
          <a:lstStyle/>
          <a:p>
            <a:r>
              <a:rPr lang="en-US" dirty="0"/>
              <a:t>November 2021</a:t>
            </a:r>
            <a:endParaRPr lang="en-GB" dirty="0"/>
          </a:p>
        </p:txBody>
      </p:sp>
    </p:spTree>
    <p:extLst>
      <p:ext uri="{BB962C8B-B14F-4D97-AF65-F5344CB8AC3E}">
        <p14:creationId xmlns:p14="http://schemas.microsoft.com/office/powerpoint/2010/main" val="83494907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46529-8606-4502-8C78-845CCDCA58E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A3B5D18-A128-4C8A-9763-E97484452182}"/>
              </a:ext>
            </a:extLst>
          </p:cNvPr>
          <p:cNvSpPr>
            <a:spLocks noGrp="1"/>
          </p:cNvSpPr>
          <p:nvPr>
            <p:ph idx="1"/>
          </p:nvPr>
        </p:nvSpPr>
        <p:spPr/>
        <p:txBody>
          <a:bodyPr/>
          <a:lstStyle/>
          <a:p>
            <a:pPr marL="400050">
              <a:buFont typeface="Arial" panose="020B0604020202020204" pitchFamily="34" charset="0"/>
              <a:buChar char="•"/>
            </a:pPr>
            <a:r>
              <a:rPr lang="en-US" sz="2000" dirty="0"/>
              <a:t>TGbe webpage</a:t>
            </a:r>
          </a:p>
          <a:p>
            <a:pPr marL="800100" lvl="1" indent="-342900">
              <a:buFont typeface="Arial" panose="020B0604020202020204" pitchFamily="34" charset="0"/>
              <a:buChar char="•"/>
            </a:pPr>
            <a:r>
              <a:rPr lang="en-US" sz="1800" dirty="0">
                <a:hlinkClick r:id="rId2"/>
              </a:rPr>
              <a:t>http://www.ieee802.org/11/Reports/tgbe_update.htm</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PAR</a:t>
            </a:r>
          </a:p>
          <a:p>
            <a:pPr marL="800100" lvl="1" indent="-342900">
              <a:buFont typeface="Arial" panose="020B0604020202020204" pitchFamily="34" charset="0"/>
              <a:buChar char="•"/>
            </a:pPr>
            <a:r>
              <a:rPr lang="en-US" sz="1800" dirty="0">
                <a:hlinkClick r:id="rId3"/>
              </a:rPr>
              <a:t>https://development.standards.ieee.org/P1102800033/par</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CSD</a:t>
            </a:r>
          </a:p>
          <a:p>
            <a:pPr marL="800100" lvl="1" indent="-342900">
              <a:buFont typeface="Arial" panose="020B0604020202020204" pitchFamily="34" charset="0"/>
              <a:buChar char="•"/>
            </a:pPr>
            <a:r>
              <a:rPr lang="en-US" sz="1800" dirty="0">
                <a:hlinkClick r:id="rId4"/>
              </a:rPr>
              <a:t>https://mentor.ieee.org/802-ec/dcn/19/ec-19-0063-00-ACSD-p802-11be.docx</a:t>
            </a:r>
            <a:endParaRPr lang="en-US" sz="1800" dirty="0"/>
          </a:p>
          <a:p>
            <a:pPr marL="800100" lvl="1" indent="-342900">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9845EE16-6543-4DB2-829A-B6A6E8D777DE}"/>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7BB7400A-B03D-4052-B272-099D56461E76}"/>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247ADCDE-7164-400D-8B27-4BAED4FE7810}"/>
              </a:ext>
            </a:extLst>
          </p:cNvPr>
          <p:cNvSpPr>
            <a:spLocks noGrp="1"/>
          </p:cNvSpPr>
          <p:nvPr>
            <p:ph type="dt" idx="15"/>
          </p:nvPr>
        </p:nvSpPr>
        <p:spPr>
          <a:xfrm>
            <a:off x="696912" y="333375"/>
            <a:ext cx="2303451" cy="273050"/>
          </a:xfrm>
        </p:spPr>
        <p:txBody>
          <a:bodyPr/>
          <a:lstStyle/>
          <a:p>
            <a:r>
              <a:rPr lang="en-US" dirty="0"/>
              <a:t>November 2021</a:t>
            </a:r>
            <a:endParaRPr lang="en-GB" dirty="0"/>
          </a:p>
        </p:txBody>
      </p:sp>
    </p:spTree>
    <p:extLst>
      <p:ext uri="{BB962C8B-B14F-4D97-AF65-F5344CB8AC3E}">
        <p14:creationId xmlns:p14="http://schemas.microsoft.com/office/powerpoint/2010/main" val="16779696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90C6A9-20C4-440F-BC51-97DC4C9B7E71}"/>
              </a:ext>
            </a:extLst>
          </p:cNvPr>
          <p:cNvSpPr>
            <a:spLocks noGrp="1"/>
          </p:cNvSpPr>
          <p:nvPr>
            <p:ph type="title"/>
          </p:nvPr>
        </p:nvSpPr>
        <p:spPr/>
        <p:txBody>
          <a:bodyPr/>
          <a:lstStyle/>
          <a:p>
            <a:r>
              <a:rPr lang="en-US" sz="2400" dirty="0"/>
              <a:t>Registration Information</a:t>
            </a:r>
          </a:p>
        </p:txBody>
      </p:sp>
      <p:sp>
        <p:nvSpPr>
          <p:cNvPr id="3" name="Content Placeholder 2">
            <a:extLst>
              <a:ext uri="{FF2B5EF4-FFF2-40B4-BE49-F238E27FC236}">
                <a16:creationId xmlns:a16="http://schemas.microsoft.com/office/drawing/2014/main" id="{918D7AE7-F661-4AD4-9210-88B6E5699ED9}"/>
              </a:ext>
            </a:extLst>
          </p:cNvPr>
          <p:cNvSpPr>
            <a:spLocks noGrp="1"/>
          </p:cNvSpPr>
          <p:nvPr>
            <p:ph idx="1"/>
          </p:nvPr>
        </p:nvSpPr>
        <p:spPr/>
        <p:txBody>
          <a:bodyPr/>
          <a:lstStyle/>
          <a:p>
            <a:pPr>
              <a:buFont typeface="Arial" panose="020B0604020202020204" pitchFamily="34" charset="0"/>
              <a:buChar char="•"/>
            </a:pPr>
            <a:r>
              <a:rPr lang="en-US" sz="2000" dirty="0"/>
              <a:t>This meeting is part of the November 802.11 plenary session</a:t>
            </a:r>
          </a:p>
          <a:p>
            <a:pPr>
              <a:buFont typeface="Arial" panose="020B0604020202020204" pitchFamily="34" charset="0"/>
              <a:buChar char="•"/>
            </a:pPr>
            <a:endParaRPr lang="en-US" sz="2000" dirty="0"/>
          </a:p>
          <a:p>
            <a:pPr>
              <a:buFont typeface="Arial" panose="020B0604020202020204" pitchFamily="34" charset="0"/>
              <a:buChar char="•"/>
            </a:pPr>
            <a:r>
              <a:rPr lang="en-US" sz="2000" dirty="0"/>
              <a:t>You must pay the registration fee in order to attend</a:t>
            </a:r>
          </a:p>
          <a:p>
            <a:pPr>
              <a:buFont typeface="Arial" panose="020B0604020202020204" pitchFamily="34" charset="0"/>
              <a:buChar char="•"/>
            </a:pPr>
            <a:endParaRPr lang="en-US" sz="2000" dirty="0"/>
          </a:p>
          <a:p>
            <a:pPr>
              <a:buFont typeface="Arial" panose="020B0604020202020204" pitchFamily="34" charset="0"/>
              <a:buChar char="•"/>
            </a:pPr>
            <a:r>
              <a:rPr lang="en-US" sz="2000" dirty="0"/>
              <a:t>If you have not already done so, you can register </a:t>
            </a:r>
            <a:r>
              <a:rPr lang="en-US" sz="2000" dirty="0">
                <a:hlinkClick r:id="rId2"/>
              </a:rPr>
              <a:t>here</a:t>
            </a:r>
            <a:r>
              <a:rPr lang="en-US" sz="2000" dirty="0"/>
              <a:t> or follow the registration link for this session here </a:t>
            </a:r>
            <a:r>
              <a:rPr lang="en-US" sz="2000" dirty="0">
                <a:hlinkClick r:id="rId3"/>
              </a:rPr>
              <a:t>https://www.ieee802.org/11/Meetings/Meeting_Plan.html</a:t>
            </a:r>
            <a:endParaRPr lang="en-US" sz="2000" dirty="0"/>
          </a:p>
          <a:p>
            <a:pPr>
              <a:buFont typeface="Arial" panose="020B0604020202020204" pitchFamily="34" charset="0"/>
              <a:buChar char="•"/>
            </a:pPr>
            <a:endParaRPr lang="en-US" sz="2000" dirty="0"/>
          </a:p>
          <a:p>
            <a:pPr>
              <a:buFont typeface="Arial" panose="020B0604020202020204" pitchFamily="34" charset="0"/>
              <a:buChar char="•"/>
            </a:pPr>
            <a:r>
              <a:rPr lang="en-US" sz="2000" dirty="0"/>
              <a:t>If you do not intend to register for this session you must leave this meeting and, if you have logged attendance on IMAT, email the 802.11 chair or vice chairs to have your attendance cancelled</a:t>
            </a:r>
          </a:p>
          <a:p>
            <a:endParaRPr lang="en-US" sz="2000" dirty="0"/>
          </a:p>
        </p:txBody>
      </p:sp>
      <p:sp>
        <p:nvSpPr>
          <p:cNvPr id="4" name="Slide Number Placeholder 3">
            <a:extLst>
              <a:ext uri="{FF2B5EF4-FFF2-40B4-BE49-F238E27FC236}">
                <a16:creationId xmlns:a16="http://schemas.microsoft.com/office/drawing/2014/main" id="{7ECDDC63-61E8-46BF-8AB2-D49AECFC17F0}"/>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E787A685-947C-4807-9649-FFA5DB76311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A8221584-6364-48AC-B1C3-833137C81726}"/>
              </a:ext>
            </a:extLst>
          </p:cNvPr>
          <p:cNvSpPr>
            <a:spLocks noGrp="1"/>
          </p:cNvSpPr>
          <p:nvPr>
            <p:ph type="dt" idx="15"/>
          </p:nvPr>
        </p:nvSpPr>
        <p:spPr/>
        <p:txBody>
          <a:bodyPr/>
          <a:lstStyle/>
          <a:p>
            <a:r>
              <a:rPr lang="en-US" dirty="0"/>
              <a:t>November 2021</a:t>
            </a:r>
            <a:endParaRPr lang="en-GB" dirty="0"/>
          </a:p>
        </p:txBody>
      </p:sp>
    </p:spTree>
    <p:extLst>
      <p:ext uri="{BB962C8B-B14F-4D97-AF65-F5344CB8AC3E}">
        <p14:creationId xmlns:p14="http://schemas.microsoft.com/office/powerpoint/2010/main" val="38432084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November 2021</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343400"/>
          </a:xfrm>
        </p:spPr>
        <p:txBody>
          <a:bodyPr/>
          <a:lstStyle/>
          <a:p>
            <a:pPr marL="400050">
              <a:buFont typeface="Arial" panose="020B0604020202020204" pitchFamily="34" charset="0"/>
              <a:buChar char="•"/>
            </a:pPr>
            <a:r>
              <a:rPr lang="en-GB" sz="1800" dirty="0"/>
              <a:t>Please ensure that the following information is listed correctly when joining the call:</a:t>
            </a:r>
            <a:endParaRPr lang="en-US" sz="1800" dirty="0"/>
          </a:p>
          <a:p>
            <a:pPr marL="800100" lvl="1">
              <a:buFont typeface="Arial" panose="020B0604020202020204" pitchFamily="34" charset="0"/>
              <a:buChar char="•"/>
            </a:pPr>
            <a:r>
              <a:rPr lang="en-GB" sz="1600" dirty="0"/>
              <a:t>"[voter status] First Name Last Name (Affiliation)"</a:t>
            </a:r>
            <a:endParaRPr lang="en-US" sz="1600" dirty="0"/>
          </a:p>
          <a:p>
            <a:pPr lvl="2"/>
            <a:endParaRPr lang="en-US" altLang="en-US" sz="1400" dirty="0"/>
          </a:p>
          <a:p>
            <a:pPr>
              <a:buFont typeface="Arial" panose="020B0604020202020204" pitchFamily="34" charset="0"/>
              <a:buChar char="•"/>
            </a:pPr>
            <a:r>
              <a:rPr lang="en-US" altLang="en-US" sz="1800" dirty="0"/>
              <a:t>If you plan to make a submission be sure it does not contain company logos or advertising</a:t>
            </a:r>
          </a:p>
          <a:p>
            <a:pPr marL="800100" lvl="1" indent="-342900">
              <a:buFont typeface="Arial" panose="020B0604020202020204" pitchFamily="34" charset="0"/>
              <a:buChar char="•"/>
            </a:pPr>
            <a:r>
              <a:rPr lang="en-US" altLang="en-US" sz="1600" dirty="0"/>
              <a:t>Upload submission: </a:t>
            </a:r>
            <a:r>
              <a:rPr lang="en-US" altLang="en-US" sz="1600" dirty="0">
                <a:hlinkClick r:id="rId3"/>
              </a:rPr>
              <a:t>http://mentor.ieee.org</a:t>
            </a:r>
            <a:r>
              <a:rPr lang="en-US" altLang="en-US" sz="1600" dirty="0"/>
              <a:t> in “TGbe” group</a:t>
            </a:r>
          </a:p>
          <a:p>
            <a:pPr lvl="2"/>
            <a:endParaRPr lang="en-US" altLang="en-US" sz="1400" dirty="0"/>
          </a:p>
          <a:p>
            <a:pPr>
              <a:buFont typeface="Arial" panose="020B0604020202020204" pitchFamily="34" charset="0"/>
              <a:buChar char="•"/>
            </a:pPr>
            <a:r>
              <a:rPr lang="en-US" altLang="en-US" sz="1800" dirty="0"/>
              <a:t>Questions on Voting status, Ballot pool, Access to Reflector, Documentation,  member’</a:t>
            </a:r>
            <a:r>
              <a:rPr lang="en-US" altLang="ja-JP" sz="1800" dirty="0"/>
              <a:t>s area</a:t>
            </a:r>
          </a:p>
          <a:p>
            <a:pPr lvl="1">
              <a:buFont typeface="Arial" panose="020B0604020202020204" pitchFamily="34" charset="0"/>
              <a:buChar char="•"/>
            </a:pPr>
            <a:r>
              <a:rPr lang="en-US" altLang="en-US" sz="1600" dirty="0"/>
              <a:t>Please e-mail Jon Rosdahl –  </a:t>
            </a:r>
            <a:r>
              <a:rPr lang="en-US" altLang="en-US" sz="1600" dirty="0">
                <a:hlinkClick r:id="rId4"/>
              </a:rPr>
              <a:t>jrosdahl@ieee.org</a:t>
            </a:r>
            <a:endParaRPr lang="en-US" altLang="en-US" sz="1600" dirty="0"/>
          </a:p>
          <a:p>
            <a:pPr lvl="2"/>
            <a:endParaRPr lang="en-US" altLang="en-US" sz="1400" dirty="0"/>
          </a:p>
          <a:p>
            <a:pPr>
              <a:buFont typeface="Arial" panose="020B0604020202020204" pitchFamily="34" charset="0"/>
              <a:buChar char="•"/>
            </a:pPr>
            <a:r>
              <a:rPr lang="en-US" altLang="en-US" sz="1800" dirty="0"/>
              <a:t>Keep your microphone on mute unless you plan to speak during the conference call</a:t>
            </a:r>
          </a:p>
          <a:p>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p:txBody>
          <a:bodyPr/>
          <a:lstStyle/>
          <a:p>
            <a:r>
              <a:rPr lang="en-US" dirty="0"/>
              <a:t>November 2021</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7C291-90A3-4D15-9C06-A46352662972}"/>
              </a:ext>
            </a:extLst>
          </p:cNvPr>
          <p:cNvSpPr>
            <a:spLocks noGrp="1"/>
          </p:cNvSpPr>
          <p:nvPr>
            <p:ph type="title"/>
          </p:nvPr>
        </p:nvSpPr>
        <p:spPr/>
        <p:txBody>
          <a:bodyPr/>
          <a:lstStyle/>
          <a:p>
            <a:r>
              <a:rPr lang="en-US" dirty="0"/>
              <a:t>Attendance Reminder</a:t>
            </a:r>
          </a:p>
        </p:txBody>
      </p:sp>
      <p:sp>
        <p:nvSpPr>
          <p:cNvPr id="3" name="Content Placeholder 2">
            <a:extLst>
              <a:ext uri="{FF2B5EF4-FFF2-40B4-BE49-F238E27FC236}">
                <a16:creationId xmlns:a16="http://schemas.microsoft.com/office/drawing/2014/main" id="{3EF9BE80-D462-4B64-8448-3B553445EDCF}"/>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1600" dirty="0"/>
              <a:t>Participation slide: </a:t>
            </a:r>
            <a:r>
              <a:rPr lang="en-US" sz="1600" dirty="0">
                <a:hlinkClick r:id="rId2"/>
              </a:rPr>
              <a:t>https://mentor.ieee.org/802-ec/dcn/16/ec-16-0180-05-00EC-ieee-802-participation-slide.pptx</a:t>
            </a:r>
            <a:endParaRPr lang="en-US" sz="1600" dirty="0"/>
          </a:p>
          <a:p>
            <a:pPr marL="400050">
              <a:buFont typeface="Arial" panose="020B0604020202020204" pitchFamily="34" charset="0"/>
              <a:buChar char="•"/>
            </a:pPr>
            <a:r>
              <a:rPr lang="en-GB" sz="1600" dirty="0"/>
              <a:t>Please record your attendance during the conference call by using the IMAT system: </a:t>
            </a:r>
            <a:endParaRPr lang="en-US" sz="1600" dirty="0"/>
          </a:p>
          <a:p>
            <a:pPr marL="800100" lvl="1">
              <a:buFont typeface="Arial" panose="020B0604020202020204" pitchFamily="34" charset="0"/>
              <a:buChar char="•"/>
            </a:pPr>
            <a:r>
              <a:rPr lang="en-GB" sz="1400" dirty="0"/>
              <a:t>1) login to </a:t>
            </a:r>
            <a:r>
              <a:rPr lang="en-GB" sz="1400" dirty="0" err="1">
                <a:hlinkClick r:id="rId3"/>
              </a:rPr>
              <a:t>imat</a:t>
            </a:r>
            <a:r>
              <a:rPr lang="en-GB" sz="1400" dirty="0"/>
              <a:t>, 2) select “802.11 Electronic Interim” entry, 3) select “C/LM/WG802.11 Attendance” entry, 4) click “TGbe &lt;MAC/PHY/Joint&gt; conference call that you are attending.</a:t>
            </a:r>
            <a:endParaRPr lang="en-US" sz="1400" dirty="0"/>
          </a:p>
          <a:p>
            <a:pPr marL="400050">
              <a:buFont typeface="Arial" panose="020B0604020202020204" pitchFamily="34" charset="0"/>
              <a:buChar char="•"/>
            </a:pPr>
            <a:r>
              <a:rPr lang="en-GB" sz="1600" dirty="0"/>
              <a:t>If you are unable to record the attendance via </a:t>
            </a:r>
            <a:r>
              <a:rPr lang="en-GB" sz="1600" dirty="0">
                <a:hlinkClick r:id="rId3"/>
              </a:rPr>
              <a:t>IMAT</a:t>
            </a:r>
            <a:r>
              <a:rPr lang="en-GB" sz="1600" dirty="0"/>
              <a:t> then please send an e-mail to:</a:t>
            </a:r>
          </a:p>
          <a:p>
            <a:pPr marL="800100" lvl="1">
              <a:buFont typeface="Arial" panose="020B0604020202020204" pitchFamily="34" charset="0"/>
              <a:buChar char="•"/>
            </a:pPr>
            <a:r>
              <a:rPr lang="en-GB" sz="1200" b="1" dirty="0"/>
              <a:t>Joint: </a:t>
            </a:r>
            <a:r>
              <a:rPr lang="en-GB" sz="1200" dirty="0"/>
              <a:t>Dennis Sundman (</a:t>
            </a:r>
            <a:r>
              <a:rPr lang="en-GB" sz="1200" dirty="0">
                <a:hlinkClick r:id="rId4"/>
              </a:rPr>
              <a:t>dennis.sundman@ericsson.com</a:t>
            </a:r>
            <a:r>
              <a:rPr lang="en-GB" sz="1200" dirty="0"/>
              <a:t>) &amp; Alfred Asterjadhi (</a:t>
            </a:r>
            <a:r>
              <a:rPr lang="en-GB" sz="1200" dirty="0">
                <a:hlinkClick r:id="rId5"/>
              </a:rPr>
              <a:t>aasterja@qti.qualcomm.com</a:t>
            </a:r>
            <a:r>
              <a:rPr lang="en-GB" sz="1200" dirty="0"/>
              <a:t>)</a:t>
            </a:r>
          </a:p>
          <a:p>
            <a:pPr marL="800100" lvl="1">
              <a:buFont typeface="Arial" panose="020B0604020202020204" pitchFamily="34" charset="0"/>
              <a:buChar char="•"/>
            </a:pPr>
            <a:r>
              <a:rPr lang="en-GB" sz="1200" b="1" dirty="0"/>
              <a:t>PHY: </a:t>
            </a:r>
            <a:r>
              <a:rPr lang="en-GB" sz="1200" dirty="0"/>
              <a:t>Sigurd Schelstraete (</a:t>
            </a:r>
            <a:r>
              <a:rPr lang="en-GB" sz="1200" dirty="0">
                <a:hlinkClick r:id="rId6"/>
              </a:rPr>
              <a:t>sschelstraete@maxlinear.com</a:t>
            </a:r>
            <a:r>
              <a:rPr lang="en-GB" sz="1200" dirty="0"/>
              <a:t>) &amp; Tianyu Wu (</a:t>
            </a:r>
            <a:r>
              <a:rPr lang="en-GB" sz="1200" dirty="0">
                <a:hlinkClick r:id="rId7"/>
              </a:rPr>
              <a:t>tianyu@apple.com</a:t>
            </a:r>
            <a:r>
              <a:rPr lang="en-GB" sz="1200" dirty="0"/>
              <a:t>)</a:t>
            </a:r>
          </a:p>
          <a:p>
            <a:pPr marL="800100" lvl="1">
              <a:buFont typeface="Arial" panose="020B0604020202020204" pitchFamily="34" charset="0"/>
              <a:buChar char="•"/>
            </a:pPr>
            <a:r>
              <a:rPr lang="en-GB" sz="1200" b="1" dirty="0"/>
              <a:t>MAC:</a:t>
            </a:r>
            <a:r>
              <a:rPr lang="en-GB" sz="1200" dirty="0"/>
              <a:t> Liwen Chu (</a:t>
            </a:r>
            <a:r>
              <a:rPr lang="en-GB" sz="1200" dirty="0">
                <a:hlinkClick r:id="rId8"/>
              </a:rPr>
              <a:t>liwen.chu@nxp.com</a:t>
            </a:r>
            <a:r>
              <a:rPr lang="en-GB" sz="1200" dirty="0"/>
              <a:t>) &amp; Jeongki Kim (</a:t>
            </a:r>
            <a:r>
              <a:rPr lang="en-GB" sz="1200" dirty="0">
                <a:hlinkClick r:id="rId9"/>
              </a:rPr>
              <a:t>jeongki.kim.ieee@gmail.com</a:t>
            </a:r>
            <a:r>
              <a:rPr lang="en-GB" sz="1200" dirty="0"/>
              <a:t>) </a:t>
            </a:r>
            <a:endParaRPr lang="en-US" sz="1200" dirty="0"/>
          </a:p>
          <a:p>
            <a:pPr marL="0" indent="0"/>
            <a:endParaRPr lang="en-US" sz="1600" dirty="0"/>
          </a:p>
        </p:txBody>
      </p:sp>
      <p:sp>
        <p:nvSpPr>
          <p:cNvPr id="4" name="Slide Number Placeholder 3">
            <a:extLst>
              <a:ext uri="{FF2B5EF4-FFF2-40B4-BE49-F238E27FC236}">
                <a16:creationId xmlns:a16="http://schemas.microsoft.com/office/drawing/2014/main" id="{E9186FFB-FB5B-4923-BD4C-E8D0478B97F0}"/>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129539AA-C575-4B64-A153-B33835CC5C6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FCA6EDD1-4720-45B9-8B18-08C7AF47C492}"/>
              </a:ext>
            </a:extLst>
          </p:cNvPr>
          <p:cNvSpPr>
            <a:spLocks noGrp="1"/>
          </p:cNvSpPr>
          <p:nvPr>
            <p:ph type="dt" idx="15"/>
          </p:nvPr>
        </p:nvSpPr>
        <p:spPr/>
        <p:txBody>
          <a:bodyPr/>
          <a:lstStyle/>
          <a:p>
            <a:r>
              <a:rPr lang="en-US" dirty="0"/>
              <a:t>November 2021</a:t>
            </a:r>
            <a:endParaRPr lang="en-GB" dirty="0"/>
          </a:p>
        </p:txBody>
      </p:sp>
    </p:spTree>
    <p:extLst>
      <p:ext uri="{BB962C8B-B14F-4D97-AF65-F5344CB8AC3E}">
        <p14:creationId xmlns:p14="http://schemas.microsoft.com/office/powerpoint/2010/main" val="19084710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November 2021</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November 2021</a:t>
            </a:r>
            <a:endParaRPr lang="en-GB" dirty="0"/>
          </a:p>
        </p:txBody>
      </p:sp>
    </p:spTree>
    <p:extLst>
      <p:ext uri="{BB962C8B-B14F-4D97-AF65-F5344CB8AC3E}">
        <p14:creationId xmlns:p14="http://schemas.microsoft.com/office/powerpoint/2010/main" val="29271778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November 2021</a:t>
            </a:r>
            <a:endParaRPr lang="en-GB" dirty="0"/>
          </a:p>
        </p:txBody>
      </p:sp>
    </p:spTree>
    <p:extLst>
      <p:ext uri="{BB962C8B-B14F-4D97-AF65-F5344CB8AC3E}">
        <p14:creationId xmlns:p14="http://schemas.microsoft.com/office/powerpoint/2010/main" val="4277600907"/>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79351</TotalTime>
  <Words>2728</Words>
  <Application>Microsoft Office PowerPoint</Application>
  <PresentationFormat>On-screen Show (4:3)</PresentationFormat>
  <Paragraphs>313</Paragraphs>
  <Slides>24</Slides>
  <Notes>4</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24</vt:i4>
      </vt:variant>
    </vt:vector>
  </HeadingPairs>
  <TitlesOfParts>
    <vt:vector size="31" baseType="lpstr">
      <vt:lpstr>Arial</vt:lpstr>
      <vt:lpstr>Arial Black</vt:lpstr>
      <vt:lpstr>Calibri</vt:lpstr>
      <vt:lpstr>Monotype Sorts</vt:lpstr>
      <vt:lpstr>Times New Roman</vt:lpstr>
      <vt:lpstr>Office Theme</vt:lpstr>
      <vt:lpstr>Document</vt:lpstr>
      <vt:lpstr>TGbe November 2021 Meeting Agenda</vt:lpstr>
      <vt:lpstr>IEEE 802.11 TGbe: Enhancements for Extremely High Throughput (EHT) WLAN Task Group</vt:lpstr>
      <vt:lpstr>Registration Information</vt:lpstr>
      <vt:lpstr>Meeting Protocol</vt:lpstr>
      <vt:lpstr>Attendance, Voting &amp; Document Status</vt:lpstr>
      <vt:lpstr>Attendance Reminder</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Agenda Items for the Week</vt:lpstr>
      <vt:lpstr>Agenda Overview</vt:lpstr>
      <vt:lpstr>Monday PHY Agenda (19:00-21:00)</vt:lpstr>
      <vt:lpstr>Monday MAC Agenda (19:00-21:00)</vt:lpstr>
      <vt:lpstr>Wednesday Joint Agenda (09:00-11:00)</vt:lpstr>
      <vt:lpstr>Thursday PHY Agenda (09:00-11:00)</vt:lpstr>
      <vt:lpstr>Thursday MAC Agenda (09:00-11:00)</vt:lpstr>
      <vt:lpstr>Monday Joint Agenda (09:00-11:00)</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TGbe Meeting Agenda</dc:title>
  <dc:creator>Alfred Asterjadhi</dc:creator>
  <cp:lastModifiedBy>Alfred Aster</cp:lastModifiedBy>
  <cp:revision>1420</cp:revision>
  <cp:lastPrinted>1601-01-01T00:00:00Z</cp:lastPrinted>
  <dcterms:created xsi:type="dcterms:W3CDTF">2017-01-26T15:28:16Z</dcterms:created>
  <dcterms:modified xsi:type="dcterms:W3CDTF">2021-11-08T21:19:41Z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