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A84010-E63B-432C-9BE1-C12FE21A1995}" v="25" dt="2021-11-04T23:15:55.1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modSld modMainMaster">
      <pc:chgData name="Alfred Asterjadhi" userId="39de57b9-85c0-4fd1-aaac-8ca2b6560ad0" providerId="ADAL" clId="{E5A84010-E63B-432C-9BE1-C12FE21A1995}" dt="2021-11-04T23:22:19.759" v="286"/>
      <pc:docMkLst>
        <pc:docMk/>
      </pc:docMkLst>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4T23:15:21.790" v="212" actId="6549"/>
        <pc:sldMkLst>
          <pc:docMk/>
          <pc:sldMk cId="1706072776" sldId="334"/>
        </pc:sldMkLst>
        <pc:spChg chg="mod">
          <ac:chgData name="Alfred Asterjadhi" userId="39de57b9-85c0-4fd1-aaac-8ca2b6560ad0" providerId="ADAL" clId="{E5A84010-E63B-432C-9BE1-C12FE21A1995}" dt="2021-11-04T23:13:08.305" v="14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4T23:15:21.790" v="212" actId="6549"/>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4T23:13:04.394" v="142" actId="13926"/>
        <pc:sldMkLst>
          <pc:docMk/>
          <pc:sldMk cId="2327388640" sldId="335"/>
        </pc:sldMkLst>
        <pc:spChg chg="mod">
          <ac:chgData name="Alfred Asterjadhi" userId="39de57b9-85c0-4fd1-aaac-8ca2b6560ad0" providerId="ADAL" clId="{E5A84010-E63B-432C-9BE1-C12FE21A1995}" dt="2021-11-04T23:13:04.394" v="142"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4T23:12:21.764" v="141" actId="2057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modSp mod">
        <pc:chgData name="Alfred Asterjadhi" userId="39de57b9-85c0-4fd1-aaac-8ca2b6560ad0" providerId="ADAL" clId="{E5A84010-E63B-432C-9BE1-C12FE21A1995}" dt="2021-11-04T23:22:19.759" v="286"/>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4T23:22:19.759" v="286"/>
          <ac:spMkLst>
            <pc:docMk/>
            <pc:sldMk cId="3857707522" sldId="336"/>
            <ac:spMk id="3" creationId="{5F2B61AD-90EC-4D19-B28B-7FC2B47F9A7B}"/>
          </ac:spMkLst>
        </pc:spChg>
      </pc:sldChg>
      <pc:sldMasterChg chg="modSp mod">
        <pc:chgData name="Alfred Asterjadhi" userId="39de57b9-85c0-4fd1-aaac-8ca2b6560ad0" providerId="ADAL" clId="{E5A84010-E63B-432C-9BE1-C12FE21A1995}" dt="2021-11-04T23:03:05.712" v="13" actId="6549"/>
        <pc:sldMasterMkLst>
          <pc:docMk/>
          <pc:sldMasterMk cId="0" sldId="2147483648"/>
        </pc:sldMasterMkLst>
        <pc:spChg chg="mod">
          <ac:chgData name="Alfred Asterjadhi" userId="39de57b9-85c0-4fd1-aaac-8ca2b6560ad0" providerId="ADAL" clId="{E5A84010-E63B-432C-9BE1-C12FE21A1995}" dt="2021-11-04T23:03:05.712" v="1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802.11-21/1618r2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568-00-00be-cid-4598.docx" TargetMode="External"/><Relationship Id="rId3" Type="http://schemas.openxmlformats.org/officeDocument/2006/relationships/hyperlink" Target="https://mentor.ieee.org/802.11/dcn/21/11-21-1515-00-00be-segment-deparser-cr-on-p802-11be-d1-0.doc" TargetMode="External"/><Relationship Id="rId7" Type="http://schemas.openxmlformats.org/officeDocument/2006/relationships/hyperlink" Target="https://mentor.ieee.org/802.11/dcn/21/11-21-1563-00-00be-dynamic-range-of-4kqam.docx" TargetMode="External"/><Relationship Id="rId2" Type="http://schemas.openxmlformats.org/officeDocument/2006/relationships/hyperlink" Target="https://mentor.ieee.org/802.11/dcn/21/11-21-1513-00-00be-resolution-for-cid-5421.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8-01-00be-cid-4630.docx" TargetMode="External"/><Relationship Id="rId5" Type="http://schemas.openxmlformats.org/officeDocument/2006/relationships/hyperlink" Target="https://mentor.ieee.org/802.11/dcn/21/11-21-1537-00-00be-cr-for-36-3-13-7.docx" TargetMode="External"/><Relationship Id="rId4" Type="http://schemas.openxmlformats.org/officeDocument/2006/relationships/hyperlink" Target="https://mentor.ieee.org/802.11/dcn/21/11-21-1520-00-00be-cr-for-b-4-36a-2.docx" TargetMode="External"/><Relationship Id="rId9" Type="http://schemas.openxmlformats.org/officeDocument/2006/relationships/hyperlink" Target="https://mentor.ieee.org/802.11/dcn/21/11-21-1578-00-00be-cc36-cr-on-annex-z-320mhz-example.doc"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710-00-00be-cc36-resolution-for-cids-for-9-4-2.docx" TargetMode="External"/><Relationship Id="rId3" Type="http://schemas.openxmlformats.org/officeDocument/2006/relationships/hyperlink" Target="https://mentor.ieee.org/802.11/dcn/21/11-21-1561-01-00be-cc36-cr-for-cid-6630.docx" TargetMode="External"/><Relationship Id="rId7" Type="http://schemas.openxmlformats.org/officeDocument/2006/relationships/hyperlink" Target="https://mentor.ieee.org/802.11/dcn/21/11-21-1714-00-00be-cc36-cr-for-traffic-indication-in-multiple-bssid-set.docx" TargetMode="External"/><Relationship Id="rId2" Type="http://schemas.openxmlformats.org/officeDocument/2006/relationships/hyperlink" Target="https://mentor.ieee.org/802.11/dcn/21/11-21-0287-05-00be-cc34-cr-emlsr-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04-00-00be-cc36-resolution-for-cids-related-to-nsep-3-1-3-4-c-3.docx" TargetMode="External"/><Relationship Id="rId5" Type="http://schemas.openxmlformats.org/officeDocument/2006/relationships/hyperlink" Target="https://mentor.ieee.org/802.11/dcn/21/11-21-1562-01-00be-cc36-resolution-for-cids-for-35-3-9-2.docx" TargetMode="External"/><Relationship Id="rId4" Type="http://schemas.openxmlformats.org/officeDocument/2006/relationships/hyperlink" Target="https://mentor.ieee.org/802.11/dcn/21/11-21-1686-00-00be-cr-for-low-latency-stream-identificat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2021-10-03</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Nov 8,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Nov 10,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Nov 11,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Nov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GB" sz="1400" dirty="0">
                <a:hlinkClick r:id="rId2"/>
              </a:rPr>
              <a:t>1513r0</a:t>
            </a:r>
            <a:r>
              <a:rPr lang="en-GB" sz="1400" dirty="0"/>
              <a:t> Resolution for CID 5421					Ross Jian Yu	[1 CID]</a:t>
            </a:r>
          </a:p>
          <a:p>
            <a:pPr lvl="1">
              <a:buFont typeface="Arial" panose="020B0604020202020204" pitchFamily="34" charset="0"/>
              <a:buChar char="•"/>
            </a:pPr>
            <a:r>
              <a:rPr lang="en-GB" sz="1400" dirty="0">
                <a:hlinkClick r:id="rId3"/>
              </a:rPr>
              <a:t>1515r0</a:t>
            </a:r>
            <a:r>
              <a:rPr lang="en-GB" sz="1400" dirty="0"/>
              <a:t> Segment </a:t>
            </a:r>
            <a:r>
              <a:rPr lang="en-GB" sz="1400" dirty="0" err="1"/>
              <a:t>Deparser</a:t>
            </a:r>
            <a:r>
              <a:rPr lang="en-GB" sz="1400" dirty="0"/>
              <a:t> CR on P802.11be D1.0		Bo Gong           	[4 CID]</a:t>
            </a:r>
          </a:p>
          <a:p>
            <a:pPr lvl="1">
              <a:buFont typeface="Arial" panose="020B0604020202020204" pitchFamily="34" charset="0"/>
              <a:buChar char="•"/>
            </a:pPr>
            <a:r>
              <a:rPr lang="en-GB" sz="1400" dirty="0">
                <a:hlinkClick r:id="rId4"/>
              </a:rPr>
              <a:t>1520r0</a:t>
            </a:r>
            <a:r>
              <a:rPr lang="en-GB" sz="1400" dirty="0"/>
              <a:t> CR for B.4.36a.2						S. Schelstraete 	[12 CID]</a:t>
            </a:r>
          </a:p>
          <a:p>
            <a:pPr lvl="1">
              <a:buFont typeface="Arial" panose="020B0604020202020204" pitchFamily="34" charset="0"/>
              <a:buChar char="•"/>
            </a:pPr>
            <a:r>
              <a:rPr lang="en-GB" sz="1400" dirty="0">
                <a:hlinkClick r:id="rId5"/>
              </a:rPr>
              <a:t>1537r0</a:t>
            </a:r>
            <a:r>
              <a:rPr lang="en-GB" sz="1400" dirty="0"/>
              <a:t> CR for 36.3.13.7               				S. Schelstraete   	[3 CID]</a:t>
            </a:r>
          </a:p>
          <a:p>
            <a:pPr lvl="1">
              <a:buFont typeface="Arial" panose="020B0604020202020204" pitchFamily="34" charset="0"/>
              <a:buChar char="•"/>
            </a:pPr>
            <a:r>
              <a:rPr lang="en-GB" sz="1400" dirty="0">
                <a:hlinkClick r:id="rId6"/>
              </a:rPr>
              <a:t>1538r1</a:t>
            </a:r>
            <a:r>
              <a:rPr lang="en-GB" sz="1400" dirty="0"/>
              <a:t> CID 4630							Brian Hart		[1 CID]</a:t>
            </a:r>
          </a:p>
          <a:p>
            <a:pPr lvl="1">
              <a:buFont typeface="Arial" panose="020B0604020202020204" pitchFamily="34" charset="0"/>
              <a:buChar char="•"/>
            </a:pPr>
            <a:r>
              <a:rPr lang="en-GB" sz="1400" dirty="0">
                <a:hlinkClick r:id="rId7"/>
              </a:rPr>
              <a:t>1563r0</a:t>
            </a:r>
            <a:r>
              <a:rPr lang="en-GB" sz="1400" dirty="0"/>
              <a:t> Dynamic Range of 4K QAM				Brian Hart		[1 CID]</a:t>
            </a:r>
          </a:p>
          <a:p>
            <a:pPr lvl="1">
              <a:buFont typeface="Arial" panose="020B0604020202020204" pitchFamily="34" charset="0"/>
              <a:buChar char="•"/>
            </a:pPr>
            <a:r>
              <a:rPr lang="en-GB" sz="1400" dirty="0">
                <a:hlinkClick r:id="rId8"/>
              </a:rPr>
              <a:t>1568r0</a:t>
            </a:r>
            <a:r>
              <a:rPr lang="en-GB" sz="1400" dirty="0"/>
              <a:t> CID 4598							Brian Hart		[1 CID]</a:t>
            </a:r>
          </a:p>
          <a:p>
            <a:pPr lvl="1">
              <a:buFont typeface="Arial" panose="020B0604020202020204" pitchFamily="34" charset="0"/>
              <a:buChar char="•"/>
            </a:pPr>
            <a:r>
              <a:rPr lang="en-GB" sz="1400" dirty="0">
                <a:hlinkClick r:id="rId9"/>
              </a:rPr>
              <a:t>1578r0</a:t>
            </a:r>
            <a:r>
              <a:rPr lang="en-GB" sz="1400" dirty="0"/>
              <a:t> CR on Annex Z 320MHz example			Ross Jian Yu 	[1 CID]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US" sz="1400" dirty="0">
                <a:hlinkClick r:id="rId2"/>
              </a:rPr>
              <a:t>287r5</a:t>
            </a:r>
            <a:r>
              <a:rPr lang="en-US" sz="1400" dirty="0"/>
              <a:t> EMLSR part 2						Minyoung Park 	</a:t>
            </a:r>
            <a:r>
              <a:rPr lang="en-GB" sz="1400" dirty="0"/>
              <a:t>[10C SP-10’]</a:t>
            </a:r>
            <a:endParaRPr lang="en-US" sz="1400" dirty="0"/>
          </a:p>
          <a:p>
            <a:pPr lvl="1">
              <a:buFont typeface="Arial" panose="020B0604020202020204" pitchFamily="34" charset="0"/>
              <a:buChar char="•"/>
            </a:pPr>
            <a:r>
              <a:rPr lang="en-GB" sz="1400" dirty="0">
                <a:hlinkClick r:id="rId3"/>
              </a:rPr>
              <a:t>1561r1</a:t>
            </a:r>
            <a:r>
              <a:rPr lang="en-GB" sz="1400" dirty="0"/>
              <a:t> CR for CID 6630						Po-Kai Huang   	[1C   SP-10’]</a:t>
            </a:r>
            <a:endParaRPr lang="en-US" sz="1400" dirty="0"/>
          </a:p>
          <a:p>
            <a:pPr lvl="1">
              <a:buFont typeface="Arial" panose="020B0604020202020204" pitchFamily="34" charset="0"/>
              <a:buChar char="•"/>
            </a:pPr>
            <a:r>
              <a:rPr lang="en-US" sz="1400" dirty="0">
                <a:hlinkClick r:id="rId4"/>
              </a:rPr>
              <a:t>1686r0</a:t>
            </a:r>
            <a:r>
              <a:rPr lang="en-US" sz="1400" dirty="0"/>
              <a:t> CR for Low-Latency stream identification		Pascal </a:t>
            </a:r>
            <a:r>
              <a:rPr lang="en-US" sz="1400" dirty="0" err="1"/>
              <a:t>Viger</a:t>
            </a:r>
            <a:r>
              <a:rPr lang="en-US" sz="1400" dirty="0"/>
              <a:t>     	</a:t>
            </a:r>
            <a:r>
              <a:rPr lang="en-GB" sz="1400" dirty="0"/>
              <a:t>[2C   	20’]</a:t>
            </a:r>
            <a:endParaRPr lang="en-US" sz="1400" dirty="0"/>
          </a:p>
          <a:p>
            <a:pPr lvl="1">
              <a:buFont typeface="Arial" panose="020B0604020202020204" pitchFamily="34" charset="0"/>
              <a:buChar char="•"/>
            </a:pPr>
            <a:r>
              <a:rPr lang="en-US" sz="1400" dirty="0">
                <a:hlinkClick r:id="rId5"/>
              </a:rPr>
              <a:t>1562r1</a:t>
            </a:r>
            <a:r>
              <a:rPr lang="en-US" sz="1400" dirty="0"/>
              <a:t> CC36 resolution for CIDs for 35.3.9.2			Laurent Cariou  	</a:t>
            </a:r>
            <a:r>
              <a:rPr lang="en-GB" sz="1400" dirty="0"/>
              <a:t>[31C  35’]</a:t>
            </a:r>
          </a:p>
          <a:p>
            <a:pPr lvl="1">
              <a:buFont typeface="Arial" panose="020B0604020202020204" pitchFamily="34" charset="0"/>
              <a:buChar char="•"/>
            </a:pPr>
            <a:r>
              <a:rPr lang="en-GB" sz="1400" dirty="0">
                <a:hlinkClick r:id="rId6"/>
              </a:rPr>
              <a:t>1704r0</a:t>
            </a:r>
            <a:r>
              <a:rPr lang="en-GB" sz="1400" dirty="0"/>
              <a:t> Resolution 4 CIDs related to NSEP_3.1_3.4_C-3	Subir Das	  	[12C  15’]</a:t>
            </a:r>
          </a:p>
          <a:p>
            <a:pPr lvl="1">
              <a:buFont typeface="Arial" panose="020B0604020202020204" pitchFamily="34" charset="0"/>
              <a:buChar char="•"/>
            </a:pPr>
            <a:r>
              <a:rPr lang="en-GB" sz="1400" dirty="0">
                <a:hlinkClick r:id="rId7"/>
              </a:rPr>
              <a:t>1714r0</a:t>
            </a:r>
            <a:r>
              <a:rPr lang="en-GB" sz="1400" dirty="0"/>
              <a:t> CR for Traffic Indication in Multiple BSSID Set	Ming Gan	  	[1C    15’]</a:t>
            </a:r>
          </a:p>
          <a:p>
            <a:pPr lvl="1">
              <a:buFont typeface="Arial" panose="020B0604020202020204" pitchFamily="34" charset="0"/>
              <a:buChar char="•"/>
            </a:pPr>
            <a:r>
              <a:rPr lang="en-US" sz="1400" dirty="0">
                <a:hlinkClick r:id="rId8"/>
              </a:rPr>
              <a:t>1710r0</a:t>
            </a:r>
            <a:r>
              <a:rPr lang="en-US" sz="1400" dirty="0"/>
              <a:t> CC36 resolution for CIDs for 9.4.2			Laurent Cariou	</a:t>
            </a:r>
            <a:r>
              <a:rPr lang="en-GB" sz="1400" dirty="0"/>
              <a:t>[29C  30’]</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November 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CR Submissions:</a:t>
            </a:r>
          </a:p>
          <a:p>
            <a:pPr lvl="1">
              <a:buFont typeface="Arial" panose="020B0604020202020204" pitchFamily="34" charset="0"/>
              <a:buChar char="•"/>
            </a:pPr>
            <a:r>
              <a:rPr lang="en-GB" sz="1600" i="1" dirty="0">
                <a:solidFill>
                  <a:srgbClr val="FF0000"/>
                </a:solidFill>
              </a:rPr>
              <a:t>Pending Requests</a:t>
            </a:r>
          </a:p>
          <a:p>
            <a:pPr lvl="0">
              <a:buFont typeface="Arial" panose="020B0604020202020204" pitchFamily="34" charset="0"/>
              <a:buChar char="•"/>
            </a:pPr>
            <a:r>
              <a:rPr lang="en-GB" sz="2000" dirty="0"/>
              <a:t>MAC/PHY Submissions:</a:t>
            </a:r>
          </a:p>
          <a:p>
            <a:pPr lvl="1">
              <a:buFont typeface="Arial" panose="020B0604020202020204" pitchFamily="34" charset="0"/>
              <a:buChar char="•"/>
            </a:pPr>
            <a:r>
              <a:rPr lang="en-GB" sz="1600">
                <a:solidFill>
                  <a:srgbClr val="FF0000"/>
                </a:solidFill>
              </a:rPr>
              <a:t>Pending Requests</a:t>
            </a:r>
          </a:p>
          <a:p>
            <a:pPr>
              <a:buFont typeface="Arial" panose="020B0604020202020204" pitchFamily="34" charset="0"/>
              <a:buChar char="•"/>
            </a:pPr>
            <a:r>
              <a:rPr lang="en-GB" sz="2000">
                <a:solidFill>
                  <a:schemeClr val="tx1"/>
                </a:solidFill>
              </a:rPr>
              <a:t>Motions </a:t>
            </a:r>
            <a:r>
              <a:rPr lang="en-GB" sz="2000" dirty="0">
                <a:solidFill>
                  <a:schemeClr val="tx1"/>
                </a:solidFill>
              </a:rPr>
              <a:t>(during 2</a:t>
            </a:r>
            <a:r>
              <a:rPr lang="en-GB" sz="2000" baseline="30000" dirty="0">
                <a:solidFill>
                  <a:schemeClr val="tx1"/>
                </a:solidFill>
              </a:rPr>
              <a:t>nd</a:t>
            </a:r>
            <a:r>
              <a:rPr lang="en-GB" sz="2000" dirty="0">
                <a:solidFill>
                  <a:schemeClr val="tx1"/>
                </a:solidFill>
              </a:rPr>
              <a:t> half of meeting):</a:t>
            </a:r>
            <a:endParaRPr lang="en-GB" sz="2000" b="0" dirty="0">
              <a:solidFill>
                <a:schemeClr val="tx1"/>
              </a:solidFill>
            </a:endParaRPr>
          </a:p>
          <a:p>
            <a:pPr lvl="0">
              <a:buFont typeface="Arial" panose="020B0604020202020204" pitchFamily="34" charset="0"/>
              <a:buChar char="•"/>
            </a:pPr>
            <a:r>
              <a:rPr lang="en-GB" sz="2000" dirty="0"/>
              <a:t>MAC/PHY Submissions:</a:t>
            </a:r>
          </a:p>
          <a:p>
            <a:pPr lvl="1">
              <a:buFont typeface="Arial" panose="020B0604020202020204" pitchFamily="34" charset="0"/>
              <a:buChar char="•"/>
            </a:pPr>
            <a:r>
              <a:rPr lang="en-GB" sz="1600"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a:p>
            <a:endParaRPr lang="en-US" sz="32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14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a:buFont typeface="Arial" panose="020B0604020202020204" pitchFamily="34" charset="0"/>
              <a:buChar char="•"/>
            </a:pPr>
            <a:r>
              <a:rPr lang="en-US" sz="2000" dirty="0"/>
              <a:t>TGbe Editor Status Report:</a:t>
            </a:r>
            <a:endParaRPr lang="en-US" sz="2000" b="0" dirty="0">
              <a:solidFill>
                <a:srgbClr val="00B050"/>
              </a:solidFill>
            </a:endParaRPr>
          </a:p>
          <a:p>
            <a:pPr>
              <a:buFont typeface="Arial" panose="020B0604020202020204" pitchFamily="34" charset="0"/>
              <a:buChar char="•"/>
            </a:pPr>
            <a:r>
              <a:rPr lang="en-GB" sz="2000" dirty="0"/>
              <a:t>CR Submissions:</a:t>
            </a:r>
          </a:p>
          <a:p>
            <a:pPr>
              <a:buFont typeface="Arial" panose="020B0604020202020204" pitchFamily="34" charset="0"/>
              <a:buChar char="•"/>
            </a:pPr>
            <a:r>
              <a:rPr lang="en-GB" sz="2000" dirty="0"/>
              <a:t>Motions </a:t>
            </a:r>
            <a:r>
              <a:rPr lang="en-GB" sz="2000" dirty="0">
                <a:solidFill>
                  <a:schemeClr val="tx1"/>
                </a:solidFill>
              </a:rPr>
              <a:t>(during 2</a:t>
            </a:r>
            <a:r>
              <a:rPr lang="en-GB" sz="2000" baseline="30000" dirty="0">
                <a:solidFill>
                  <a:schemeClr val="tx1"/>
                </a:solidFill>
              </a:rPr>
              <a:t>nd</a:t>
            </a:r>
            <a:r>
              <a:rPr lang="en-GB" sz="2000" dirty="0">
                <a:solidFill>
                  <a:schemeClr val="tx1"/>
                </a:solidFill>
              </a:rPr>
              <a:t> half of meeting)</a:t>
            </a:r>
            <a:r>
              <a:rPr lang="en-GB" sz="2000" dirty="0"/>
              <a:t>:</a:t>
            </a:r>
            <a:endParaRPr lang="en-GB" sz="2000" b="0" dirty="0">
              <a:solidFill>
                <a:srgbClr val="00B050"/>
              </a:solidFill>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802.11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77536</TotalTime>
  <Words>2644</Words>
  <Application>Microsoft Office PowerPoint</Application>
  <PresentationFormat>On-screen Show (4:3)</PresentationFormat>
  <Paragraphs>310</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November 2021 Meeting Agenda</vt:lpstr>
      <vt:lpstr>IEEE 802.11 TGbe: Enhancements for Extremely High Throughput (EHT) WLAN Task Group</vt:lpstr>
      <vt:lpstr>Registration Information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2021-11-04T23:22:20Z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