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48E934-3500-4918-B85C-34C108D1ABCA}" v="2" dt="2021-10-03T17:32:10.3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10/3/2021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802.11-21/1618r0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2021-10-03</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TBD</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Nov 15,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Nov 17,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Nov 18,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Nov 22,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November 14-19,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t>Wednesday Joint Agenda (09:00-11:00)</a:t>
            </a:r>
            <a:endParaRPr lang="en-US" dirty="0"/>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CR Submissions:</a:t>
            </a:r>
          </a:p>
          <a:p>
            <a:pPr>
              <a:buFont typeface="Arial" panose="020B0604020202020204" pitchFamily="34" charset="0"/>
              <a:buChar char="•"/>
            </a:pPr>
            <a:r>
              <a:rPr lang="en-GB" sz="2000" dirty="0">
                <a:solidFill>
                  <a:schemeClr val="tx1"/>
                </a:solidFill>
              </a:rPr>
              <a:t>Motions (during 2</a:t>
            </a:r>
            <a:r>
              <a:rPr lang="en-GB" sz="2000" baseline="30000" dirty="0">
                <a:solidFill>
                  <a:schemeClr val="tx1"/>
                </a:solidFill>
              </a:rPr>
              <a:t>nd</a:t>
            </a:r>
            <a:r>
              <a:rPr lang="en-GB" sz="2000" dirty="0">
                <a:solidFill>
                  <a:schemeClr val="tx1"/>
                </a:solidFill>
              </a:rPr>
              <a:t> half of meeting):</a:t>
            </a:r>
            <a:endParaRPr lang="en-GB" sz="2000" b="0" dirty="0">
              <a:solidFill>
                <a:schemeClr val="tx1"/>
              </a:solidFill>
            </a:endParaRPr>
          </a:p>
          <a:p>
            <a:pPr lvl="0">
              <a:buFont typeface="Arial" panose="020B0604020202020204" pitchFamily="34" charset="0"/>
              <a:buChar char="•"/>
            </a:pPr>
            <a:r>
              <a:rPr lang="en-GB" sz="2000" dirty="0"/>
              <a:t>MAC CR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a:p>
            <a:endParaRPr lang="en-US" sz="32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rPr>
              <a:t>Thursday PHY Agenda (09:00-11:00)</a:t>
            </a:r>
            <a:endParaRPr lang="en-US" dirty="0"/>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14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MAC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US" sz="2000" dirty="0"/>
              <a:t>Announcements:</a:t>
            </a:r>
          </a:p>
          <a:p>
            <a:pPr>
              <a:buFont typeface="Arial" panose="020B0604020202020204" pitchFamily="34" charset="0"/>
              <a:buChar char="•"/>
            </a:pPr>
            <a:r>
              <a:rPr lang="en-US" sz="2000" dirty="0"/>
              <a:t>TGbe Editor Status Report:</a:t>
            </a:r>
            <a:endParaRPr lang="en-US" sz="2000" b="0" dirty="0">
              <a:solidFill>
                <a:srgbClr val="00B050"/>
              </a:solidFill>
            </a:endParaRPr>
          </a:p>
          <a:p>
            <a:pPr>
              <a:buFont typeface="Arial" panose="020B0604020202020204" pitchFamily="34" charset="0"/>
              <a:buChar char="•"/>
            </a:pPr>
            <a:r>
              <a:rPr lang="en-GB" sz="2000" dirty="0"/>
              <a:t>CR Submissions:</a:t>
            </a:r>
          </a:p>
          <a:p>
            <a:pPr>
              <a:buFont typeface="Arial" panose="020B0604020202020204" pitchFamily="34" charset="0"/>
              <a:buChar char="•"/>
            </a:pPr>
            <a:r>
              <a:rPr lang="en-GB" sz="2000" dirty="0"/>
              <a:t>Motions </a:t>
            </a:r>
            <a:r>
              <a:rPr lang="en-GB" sz="2000" dirty="0">
                <a:solidFill>
                  <a:schemeClr val="tx1"/>
                </a:solidFill>
              </a:rPr>
              <a:t>(during 2</a:t>
            </a:r>
            <a:r>
              <a:rPr lang="en-GB" sz="2000" baseline="30000" dirty="0">
                <a:solidFill>
                  <a:schemeClr val="tx1"/>
                </a:solidFill>
              </a:rPr>
              <a:t>nd</a:t>
            </a:r>
            <a:r>
              <a:rPr lang="en-GB" sz="2000" dirty="0">
                <a:solidFill>
                  <a:schemeClr val="tx1"/>
                </a:solidFill>
              </a:rPr>
              <a:t> half of meeting)</a:t>
            </a:r>
            <a:r>
              <a:rPr lang="en-GB" sz="2000" dirty="0"/>
              <a:t>:</a:t>
            </a:r>
            <a:endParaRPr lang="en-GB" sz="2000" b="0" dirty="0">
              <a:solidFill>
                <a:srgbClr val="00B050"/>
              </a:solidFill>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November 802.11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77516</TotalTime>
  <Words>2363</Words>
  <Application>Microsoft Office PowerPoint</Application>
  <PresentationFormat>On-screen Show (4:3)</PresentationFormat>
  <Paragraphs>291</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November 2021 Meeting Agenda</vt:lpstr>
      <vt:lpstr>IEEE 802.11 TGbe: Enhancements for Extremely High Throughput (EHT) WLAN Task Group</vt:lpstr>
      <vt:lpstr>Registration Information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2021-10-03T17:32:38Z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