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723" r:id="rId5"/>
    <p:sldId id="88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723"/>
            <p14:sldId id="88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9E0D1-E188-43FA-9CE3-414D129A2EE7}" v="8" dt="2021-11-15T21:51:44.52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>
        <p:scale>
          <a:sx n="125" d="100"/>
          <a:sy n="125" d="100"/>
        </p:scale>
        <p:origin x="504" y="-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3889E0D1-E188-43FA-9CE3-414D129A2EE7}"/>
    <pc:docChg chg="undo custSel modSld modMainMaster">
      <pc:chgData name="Segev, Jonathan" userId="7c67a1b0-8725-4553-8055-0888dbcaef94" providerId="ADAL" clId="{3889E0D1-E188-43FA-9CE3-414D129A2EE7}" dt="2021-11-15T21:52:51.861" v="91" actId="20577"/>
      <pc:docMkLst>
        <pc:docMk/>
      </pc:docMkLst>
      <pc:sldChg chg="modSp mod">
        <pc:chgData name="Segev, Jonathan" userId="7c67a1b0-8725-4553-8055-0888dbcaef94" providerId="ADAL" clId="{3889E0D1-E188-43FA-9CE3-414D129A2EE7}" dt="2021-11-15T21:44:04.696" v="25" actId="20577"/>
        <pc:sldMkLst>
          <pc:docMk/>
          <pc:sldMk cId="0" sldId="256"/>
        </pc:sldMkLst>
        <pc:spChg chg="mod">
          <ac:chgData name="Segev, Jonathan" userId="7c67a1b0-8725-4553-8055-0888dbcaef94" providerId="ADAL" clId="{3889E0D1-E188-43FA-9CE3-414D129A2EE7}" dt="2021-11-15T21:43:53.715" v="1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3889E0D1-E188-43FA-9CE3-414D129A2EE7}" dt="2021-11-15T21:44:04.696" v="2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3889E0D1-E188-43FA-9CE3-414D129A2EE7}" dt="2021-11-15T21:44:17.657" v="28" actId="20577"/>
        <pc:sldMkLst>
          <pc:docMk/>
          <pc:sldMk cId="0" sldId="257"/>
        </pc:sldMkLst>
        <pc:spChg chg="mod">
          <ac:chgData name="Segev, Jonathan" userId="7c67a1b0-8725-4553-8055-0888dbcaef94" providerId="ADAL" clId="{3889E0D1-E188-43FA-9CE3-414D129A2EE7}" dt="2021-11-15T21:44:17.657" v="2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">
        <pc:chgData name="Segev, Jonathan" userId="7c67a1b0-8725-4553-8055-0888dbcaef94" providerId="ADAL" clId="{3889E0D1-E188-43FA-9CE3-414D129A2EE7}" dt="2021-11-15T21:51:02.721" v="77" actId="1076"/>
        <pc:sldMkLst>
          <pc:docMk/>
          <pc:sldMk cId="54163642" sldId="723"/>
        </pc:sldMkLst>
        <pc:spChg chg="mod">
          <ac:chgData name="Segev, Jonathan" userId="7c67a1b0-8725-4553-8055-0888dbcaef94" providerId="ADAL" clId="{3889E0D1-E188-43FA-9CE3-414D129A2EE7}" dt="2021-11-15T21:45:39.753" v="51" actId="20577"/>
          <ac:spMkLst>
            <pc:docMk/>
            <pc:sldMk cId="54163642" sldId="723"/>
            <ac:spMk id="2" creationId="{00000000-0000-0000-0000-000000000000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06" creationId="{5DF32721-DAE3-4309-A544-82D28FC41594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07" creationId="{B32CFFE5-33B8-4260-85E2-428439E0A513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08" creationId="{BC54861C-17C8-4887-A07A-977090ECAAEE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09" creationId="{E79DB550-1F01-4592-9F61-4FD3D6954AE6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0" creationId="{A7B393C5-36A9-4216-8CA5-200957CC49E7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1" creationId="{3B94622A-8530-4E92-95FA-2580465A0E2F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2" creationId="{D335E7DA-D75E-4292-9393-051612916D2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3" creationId="{88DEEF9F-6EFD-4E00-ACB8-F4C295790F4E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4" creationId="{6C6CBA0A-572F-47AD-BAFF-B103959EB0E5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6" creationId="{089D7A87-BAEA-45D8-894F-C8727DD41865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7" creationId="{42269B61-45EA-48AC-BE2F-E5F2C7B8910A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8" creationId="{812C1B81-3E22-4791-AC72-430DD2E081A3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19" creationId="{85F5EDF1-8C5A-4D13-95AC-83965D452C7D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20" creationId="{B63B4FF8-3994-4523-9D04-FC617926B8F9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21" creationId="{56E6F910-5227-4A67-A370-D65827EB475C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25" creationId="{E44FC06C-A39C-49F9-8611-32BBD11C9ACC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27" creationId="{17558B37-1285-4F67-BF35-D927D28E599A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44" creationId="{73D106A2-1827-4EE3-AAB0-0557176DF80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45" creationId="{97F26999-406B-4AC4-B931-3B6A32D1CFD6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46" creationId="{29115CDE-29F2-4024-B2B7-1871F85AFB4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47" creationId="{AA67C650-5240-4B4F-B550-211D6A527F01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48" creationId="{0D501BD0-190B-4BB0-B5B0-AC80BC9482EA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0" creationId="{D5238E59-4255-4553-B03F-8EE0D3D6B788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1" creationId="{86EBE4C3-0D85-4ACC-9DDB-C87E47C6961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2" creationId="{2B5A8827-83DE-4E61-BD3A-18D719E44070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5" creationId="{A59AB4D9-8F46-43CF-8182-F6F245EE485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6" creationId="{4B41DFC2-3DD7-4134-929B-98D9572A42D8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7" creationId="{869071EA-68A3-4E5B-AA57-04AC430CEA4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58" creationId="{306209C0-1551-4F12-922B-A67CF2EFA01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0" creationId="{CAAECE76-D8FC-4CED-B9AE-C33EFCD374D2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1" creationId="{5C85698B-9E5A-42E8-BA83-2716313C0E90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2" creationId="{E328D675-8E80-4FAF-85A9-F56DD7D5CA89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3" creationId="{89F5A9D3-BD02-418B-87E7-26AE87DFAC3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4" creationId="{F580A977-1FCC-43DD-AB56-45F29A3CECE7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5" creationId="{C9C51FE6-ED92-4810-9BB0-6624A325135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8" creationId="{46ED3B81-5D43-45AE-AC7E-F9AD384A2F16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69" creationId="{EF5D79B0-01FD-4FB8-A779-4A23691BBB2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71" creationId="{1254F5C7-FC12-4AAA-BE39-CE87F13876C1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72" creationId="{53258B8C-4137-4549-A358-18FF43AE9596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73" creationId="{AEBD4E58-C8DB-4ABD-9B8A-AC0671256EAA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87" creationId="{35A6BCED-6544-45CC-A8F4-A21793EED376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88" creationId="{5B12789B-C1BE-464C-824C-E25E18E9CD94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89" creationId="{E97C9275-E7C6-4CE5-8DAA-494C62B3E1F8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0" creationId="{2DE782E3-07FF-47D7-9345-EAC93BF3B907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1" creationId="{39E247E6-3847-41DD-BD13-9C528D2276CE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2" creationId="{FFC9A400-ABE6-4744-AFB2-2D3D739CB7C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3" creationId="{149F3774-9246-4076-B047-0397BCDCC6C9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4" creationId="{D180F2DB-6D86-4876-AA1B-F667734613C9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5" creationId="{84250846-B9FB-4877-A7DF-880AE07F925B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6" creationId="{1DE88C53-C76E-4F1F-8665-721D34822392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7" creationId="{0548378E-E730-4310-942C-CE7BEDFFDE80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198" creationId="{298506A0-9EAB-4004-AF6F-C6B7F8F34786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0" creationId="{6690E4E4-EBFD-4CD6-8CAB-B21C7A9EE876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1" creationId="{4B36DF84-403A-4DB0-858C-047DC4253C48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3" creationId="{0052042E-7E9C-471E-B83E-93E8BF203A70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4" creationId="{6B8480D4-2800-41F5-9D7B-AEB5441DB4BC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5" creationId="{10503EA6-2A92-4FBF-A268-3050DE663F5D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6" creationId="{E1D29D49-52CF-417D-B0C4-AF1F871ECD88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7" creationId="{E52E4D21-8B1B-4E3B-A4AD-E710442D76E9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8" creationId="{6977148F-537E-42DB-9066-18466F9BB7D9}"/>
          </ac:spMkLst>
        </pc:spChg>
        <pc:spChg chg="add del 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09" creationId="{5E5710CD-D6C4-4548-8D16-B0634E3859CF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11" creationId="{7EF270E3-F7F2-4E90-A81F-7D371F357F97}"/>
          </ac:spMkLst>
        </pc:spChg>
        <pc:spChg chg="mod">
          <ac:chgData name="Segev, Jonathan" userId="7c67a1b0-8725-4553-8055-0888dbcaef94" providerId="ADAL" clId="{3889E0D1-E188-43FA-9CE3-414D129A2EE7}" dt="2021-11-15T21:51:02.721" v="77" actId="1076"/>
          <ac:spMkLst>
            <pc:docMk/>
            <pc:sldMk cId="54163642" sldId="723"/>
            <ac:spMk id="212" creationId="{0E3DF09B-0CC7-48B9-9581-0F70721F115C}"/>
          </ac:spMkLst>
        </pc:spChg>
        <pc:grpChg chg="del">
          <ac:chgData name="Segev, Jonathan" userId="7c67a1b0-8725-4553-8055-0888dbcaef94" providerId="ADAL" clId="{3889E0D1-E188-43FA-9CE3-414D129A2EE7}" dt="2021-11-15T21:45:34.767" v="48" actId="478"/>
          <ac:grpSpMkLst>
            <pc:docMk/>
            <pc:sldMk cId="54163642" sldId="723"/>
            <ac:grpSpMk id="3" creationId="{F04CC40C-7108-43B5-B8B2-439DBEF7415D}"/>
          </ac:grpSpMkLst>
        </pc:grpChg>
        <pc:grpChg chg="add mod">
          <ac:chgData name="Segev, Jonathan" userId="7c67a1b0-8725-4553-8055-0888dbcaef94" providerId="ADAL" clId="{3889E0D1-E188-43FA-9CE3-414D129A2EE7}" dt="2021-11-15T21:51:02.721" v="77" actId="1076"/>
          <ac:grpSpMkLst>
            <pc:docMk/>
            <pc:sldMk cId="54163642" sldId="723"/>
            <ac:grpSpMk id="7" creationId="{38F044A1-D1E6-4481-AA88-7CA76E2BE6F8}"/>
          </ac:grpSpMkLst>
        </pc:grpChg>
        <pc:grpChg chg="add del mod">
          <ac:chgData name="Segev, Jonathan" userId="7c67a1b0-8725-4553-8055-0888dbcaef94" providerId="ADAL" clId="{3889E0D1-E188-43FA-9CE3-414D129A2EE7}" dt="2021-11-15T21:51:02.721" v="77" actId="1076"/>
          <ac:grpSpMkLst>
            <pc:docMk/>
            <pc:sldMk cId="54163642" sldId="723"/>
            <ac:grpSpMk id="115" creationId="{66C98F07-1375-419F-9C97-AD9595510280}"/>
          </ac:grpSpMkLst>
        </pc:grpChg>
        <pc:grpChg chg="add del mod">
          <ac:chgData name="Segev, Jonathan" userId="7c67a1b0-8725-4553-8055-0888dbcaef94" providerId="ADAL" clId="{3889E0D1-E188-43FA-9CE3-414D129A2EE7}" dt="2021-11-15T21:51:02.721" v="77" actId="1076"/>
          <ac:grpSpMkLst>
            <pc:docMk/>
            <pc:sldMk cId="54163642" sldId="723"/>
            <ac:grpSpMk id="199" creationId="{AB275416-FF5C-40D5-9D38-94953E750C0C}"/>
          </ac:grpSpMkLst>
        </pc:grpChg>
        <pc:grpChg chg="add del mod">
          <ac:chgData name="Segev, Jonathan" userId="7c67a1b0-8725-4553-8055-0888dbcaef94" providerId="ADAL" clId="{3889E0D1-E188-43FA-9CE3-414D129A2EE7}" dt="2021-11-15T21:51:02.721" v="77" actId="1076"/>
          <ac:grpSpMkLst>
            <pc:docMk/>
            <pc:sldMk cId="54163642" sldId="723"/>
            <ac:grpSpMk id="202" creationId="{C67435F0-5433-468F-9C83-D6F51D5BC5D7}"/>
          </ac:grpSpMkLst>
        </pc:grpChg>
        <pc:grpChg chg="add del mod">
          <ac:chgData name="Segev, Jonathan" userId="7c67a1b0-8725-4553-8055-0888dbcaef94" providerId="ADAL" clId="{3889E0D1-E188-43FA-9CE3-414D129A2EE7}" dt="2021-11-15T21:51:02.721" v="77" actId="1076"/>
          <ac:grpSpMkLst>
            <pc:docMk/>
            <pc:sldMk cId="54163642" sldId="723"/>
            <ac:grpSpMk id="210" creationId="{59D95D1E-4B9F-43CE-9B69-C8D3E3B11993}"/>
          </ac:grpSpMkLst>
        </pc:grpChg>
        <pc:cxnChg chg="add del mod">
          <ac:chgData name="Segev, Jonathan" userId="7c67a1b0-8725-4553-8055-0888dbcaef94" providerId="ADAL" clId="{3889E0D1-E188-43FA-9CE3-414D129A2EE7}" dt="2021-11-15T21:51:02.721" v="77" actId="1076"/>
          <ac:cxnSpMkLst>
            <pc:docMk/>
            <pc:sldMk cId="54163642" sldId="723"/>
            <ac:cxnSpMk id="153" creationId="{4AA715F6-F87E-40D3-89BB-B5A48097D05A}"/>
          </ac:cxnSpMkLst>
        </pc:cxnChg>
        <pc:cxnChg chg="add del mod">
          <ac:chgData name="Segev, Jonathan" userId="7c67a1b0-8725-4553-8055-0888dbcaef94" providerId="ADAL" clId="{3889E0D1-E188-43FA-9CE3-414D129A2EE7}" dt="2021-11-15T21:51:02.721" v="77" actId="1076"/>
          <ac:cxnSpMkLst>
            <pc:docMk/>
            <pc:sldMk cId="54163642" sldId="723"/>
            <ac:cxnSpMk id="159" creationId="{3552FCC7-44DD-4E0B-A9B8-2704B854697F}"/>
          </ac:cxnSpMkLst>
        </pc:cxnChg>
        <pc:cxnChg chg="add del mod">
          <ac:chgData name="Segev, Jonathan" userId="7c67a1b0-8725-4553-8055-0888dbcaef94" providerId="ADAL" clId="{3889E0D1-E188-43FA-9CE3-414D129A2EE7}" dt="2021-11-15T21:51:02.721" v="77" actId="1076"/>
          <ac:cxnSpMkLst>
            <pc:docMk/>
            <pc:sldMk cId="54163642" sldId="723"/>
            <ac:cxnSpMk id="170" creationId="{EB8CB279-4793-4841-B587-3055E6C028CE}"/>
          </ac:cxnSpMkLst>
        </pc:cxnChg>
        <pc:cxnChg chg="add del mod">
          <ac:chgData name="Segev, Jonathan" userId="7c67a1b0-8725-4553-8055-0888dbcaef94" providerId="ADAL" clId="{3889E0D1-E188-43FA-9CE3-414D129A2EE7}" dt="2021-11-15T21:51:02.721" v="77" actId="1076"/>
          <ac:cxnSpMkLst>
            <pc:docMk/>
            <pc:sldMk cId="54163642" sldId="723"/>
            <ac:cxnSpMk id="213" creationId="{33F47AD3-E04C-4026-8423-C319DDC2FA79}"/>
          </ac:cxnSpMkLst>
        </pc:cxnChg>
      </pc:sldChg>
      <pc:sldChg chg="modSp mod">
        <pc:chgData name="Segev, Jonathan" userId="7c67a1b0-8725-4553-8055-0888dbcaef94" providerId="ADAL" clId="{3889E0D1-E188-43FA-9CE3-414D129A2EE7}" dt="2021-11-15T21:45:26.586" v="47" actId="113"/>
        <pc:sldMkLst>
          <pc:docMk/>
          <pc:sldMk cId="3439910898" sldId="868"/>
        </pc:sldMkLst>
        <pc:spChg chg="mod">
          <ac:chgData name="Segev, Jonathan" userId="7c67a1b0-8725-4553-8055-0888dbcaef94" providerId="ADAL" clId="{3889E0D1-E188-43FA-9CE3-414D129A2EE7}" dt="2021-11-15T21:44:30.532" v="34" actId="20577"/>
          <ac:spMkLst>
            <pc:docMk/>
            <pc:sldMk cId="3439910898" sldId="868"/>
            <ac:spMk id="2" creationId="{E93E8C48-D0FE-45AE-A892-200CA7D54BC4}"/>
          </ac:spMkLst>
        </pc:spChg>
        <pc:spChg chg="mod">
          <ac:chgData name="Segev, Jonathan" userId="7c67a1b0-8725-4553-8055-0888dbcaef94" providerId="ADAL" clId="{3889E0D1-E188-43FA-9CE3-414D129A2EE7}" dt="2021-11-15T21:45:26.586" v="47" actId="113"/>
          <ac:spMkLst>
            <pc:docMk/>
            <pc:sldMk cId="3439910898" sldId="868"/>
            <ac:spMk id="3" creationId="{F4989200-2622-46AD-AE0D-4E2448C695E7}"/>
          </ac:spMkLst>
        </pc:spChg>
      </pc:sldChg>
      <pc:sldChg chg="addSp delSp modSp mod">
        <pc:chgData name="Segev, Jonathan" userId="7c67a1b0-8725-4553-8055-0888dbcaef94" providerId="ADAL" clId="{3889E0D1-E188-43FA-9CE3-414D129A2EE7}" dt="2021-11-15T21:52:51.861" v="91" actId="20577"/>
        <pc:sldMkLst>
          <pc:docMk/>
          <pc:sldMk cId="3071062823" sldId="884"/>
        </pc:sldMkLst>
        <pc:spChg chg="del">
          <ac:chgData name="Segev, Jonathan" userId="7c67a1b0-8725-4553-8055-0888dbcaef94" providerId="ADAL" clId="{3889E0D1-E188-43FA-9CE3-414D129A2EE7}" dt="2021-11-15T21:51:22.145" v="78" actId="478"/>
          <ac:spMkLst>
            <pc:docMk/>
            <pc:sldMk cId="3071062823" sldId="884"/>
            <ac:spMk id="7" creationId="{04F0798A-FFD3-478D-9EE2-6DB605818C93}"/>
          </ac:spMkLst>
        </pc:spChg>
        <pc:spChg chg="del">
          <ac:chgData name="Segev, Jonathan" userId="7c67a1b0-8725-4553-8055-0888dbcaef94" providerId="ADAL" clId="{3889E0D1-E188-43FA-9CE3-414D129A2EE7}" dt="2021-11-15T21:51:24.988" v="79" actId="478"/>
          <ac:spMkLst>
            <pc:docMk/>
            <pc:sldMk cId="3071062823" sldId="884"/>
            <ac:spMk id="9" creationId="{1415112F-F7CB-41F1-988D-9700382126FE}"/>
          </ac:spMkLst>
        </pc:spChg>
        <pc:spChg chg="add mod">
          <ac:chgData name="Segev, Jonathan" userId="7c67a1b0-8725-4553-8055-0888dbcaef94" providerId="ADAL" clId="{3889E0D1-E188-43FA-9CE3-414D129A2EE7}" dt="2021-11-15T21:52:51.861" v="91" actId="20577"/>
          <ac:spMkLst>
            <pc:docMk/>
            <pc:sldMk cId="3071062823" sldId="884"/>
            <ac:spMk id="10" creationId="{4EBB950D-2070-4C62-90FE-315818FFF5B4}"/>
          </ac:spMkLst>
        </pc:spChg>
      </pc:sldChg>
      <pc:sldMasterChg chg="modSp mod">
        <pc:chgData name="Segev, Jonathan" userId="7c67a1b0-8725-4553-8055-0888dbcaef94" providerId="ADAL" clId="{3889E0D1-E188-43FA-9CE3-414D129A2EE7}" dt="2021-11-15T21:43:45.748" v="7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3889E0D1-E188-43FA-9CE3-414D129A2EE7}" dt="2021-11-15T21:43:45.7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9020D679-EA8C-4148-946B-C72AC8251DB3}"/>
    <pc:docChg chg="undo custSel modSld">
      <pc:chgData name="Segev, Jonathan" userId="7c67a1b0-8725-4553-8055-0888dbcaef94" providerId="ADAL" clId="{9020D679-EA8C-4148-946B-C72AC8251DB3}" dt="2021-09-21T19:59:03.738" v="21" actId="164"/>
      <pc:docMkLst>
        <pc:docMk/>
      </pc:docMkLst>
      <pc:sldChg chg="addSp modSp mod">
        <pc:chgData name="Segev, Jonathan" userId="7c67a1b0-8725-4553-8055-0888dbcaef94" providerId="ADAL" clId="{9020D679-EA8C-4148-946B-C72AC8251DB3}" dt="2021-09-21T19:59:03.738" v="21" actId="164"/>
        <pc:sldMkLst>
          <pc:docMk/>
          <pc:sldMk cId="54163642" sldId="723"/>
        </pc:sldMkLst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3" creationId="{B4452E73-D441-49FA-A323-97768DAED9CF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4" creationId="{3DA3F3BE-7685-4B30-9552-8332A66240A1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5" creationId="{7579BEC5-CFAB-446D-AD0E-258ABCA2448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6" creationId="{E479DC33-90CB-4A03-8BAE-F198813DE342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7" creationId="{B559D9E5-AAAE-4808-BA1F-7CA36D62AD0E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8" creationId="{B02AF335-3CDD-4654-8E8F-D32880140AC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79" creationId="{AE72732E-04DF-4BDE-B3A1-C119C405BAC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80" creationId="{E773EE33-B188-4F02-9B10-C7FA4BFCDFB2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81" creationId="{57DA1CC1-C1D2-449D-B055-D9E63BC05D0F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89" creationId="{E6139313-F8B1-4944-89AB-C6451E539C6C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0" creationId="{7DF95027-160A-487D-B78B-86BE574F5EC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1" creationId="{7C474935-613C-479B-B0FB-B9C90AD7FEE4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2" creationId="{5F3B8D0C-F9AF-4650-B1FB-FB5E3A20A367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3" creationId="{C29C855A-E64F-4F20-AD9D-5523212AA25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4" creationId="{78412BEC-A629-4F92-9133-9D2846D2A09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5" creationId="{FA682CF5-3E81-4755-9314-0CAADEB9E85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6" creationId="{E3702313-FC00-457D-ADE6-A4C5AE4D4E3A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7" creationId="{A768EBE8-171E-4999-8C80-13BF437BF72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98" creationId="{F0C4075F-2096-465B-BD1E-F23012DB57E5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00" creationId="{8C066C40-733A-4034-BA19-A19670AD587F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01" creationId="{BCC7B0EE-4940-4E57-BA2D-9D8BE74939E7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02" creationId="{BC1CD422-346B-4942-B5B4-D2F919048C0E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03" creationId="{96550DCB-655F-4243-B213-18F47CF0B84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05" creationId="{6B4D90C7-B171-44D1-8E9B-65D20D49A05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2" creationId="{DB7DF522-57E2-44F2-8F7D-A769F3EAEF1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3" creationId="{9D604EFF-35E6-4366-97B2-A02BB0D60703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4" creationId="{2DF42C91-841A-4EE0-8C31-DC15CFA6C2B0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6" creationId="{E15FFD8C-FEAB-4F5A-A131-B5E17C11D136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8" creationId="{061DD8A2-4CB6-4C34-A414-FEF535ECCCA5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29" creationId="{0AB77CBA-2EF3-4A41-8F62-3B31BCE71E8D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0" creationId="{F09A71A9-9E95-42B6-81DB-D9C17A652D5E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2" creationId="{057DCF47-476B-4481-9EAF-5B4210FD0DF8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3" creationId="{50EF5170-A970-4472-AAFD-2A3F5D7BE1E0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4" creationId="{A627A362-F0D7-4F71-8463-29407A9DB16D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5" creationId="{BC8B5D30-B416-4968-A469-D0C9E0D8ED46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6" creationId="{EA015FCE-CDB6-40E8-A8C8-6E4DF0A260EA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7" creationId="{6BBF885B-6069-4639-9863-F0CE257E55D9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8" creationId="{8626537F-1BE6-4D88-8B78-6F1C06191A6C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39" creationId="{19AEBE37-1D85-4C5C-94A3-D7530E159C98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40" creationId="{FEA81527-507F-4C1A-AF00-8FFD4D15CFB2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41" creationId="{74A80CBB-A976-43D5-AFEB-5B86E8FDFF62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42" creationId="{F64091E5-2B39-467C-B288-FE763829766F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43" creationId="{FECED952-1B0F-495F-9B2B-9B1D84E1B60D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49" creationId="{C666E125-2CF1-4A64-8B3A-B317B2253197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54" creationId="{84C7F586-22DA-48C7-B273-16EB94D34635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66" creationId="{84A5D132-0DC5-49DC-AF34-F0B126AE47B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79" creationId="{3465FA02-CE95-4D24-9C58-D24520F25212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80" creationId="{19F928D3-87DC-4E71-9812-8969B8A41895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81" creationId="{A45A594C-C825-44B9-BD95-6C751C70073C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82" creationId="{EF0FC878-9058-4545-9B2F-7B4E0BC1621B}"/>
          </ac:spMkLst>
        </pc:spChg>
        <pc:spChg chg="mod">
          <ac:chgData name="Segev, Jonathan" userId="7c67a1b0-8725-4553-8055-0888dbcaef94" providerId="ADAL" clId="{9020D679-EA8C-4148-946B-C72AC8251DB3}" dt="2021-09-21T19:59:03.738" v="21" actId="164"/>
          <ac:spMkLst>
            <pc:docMk/>
            <pc:sldMk cId="54163642" sldId="723"/>
            <ac:spMk id="183" creationId="{AFDCE835-E79A-457C-B90D-E44E5B2B3603}"/>
          </ac:spMkLst>
        </pc:spChg>
        <pc:grpChg chg="add mod">
          <ac:chgData name="Segev, Jonathan" userId="7c67a1b0-8725-4553-8055-0888dbcaef94" providerId="ADAL" clId="{9020D679-EA8C-4148-946B-C72AC8251DB3}" dt="2021-09-21T19:59:03.738" v="21" actId="164"/>
          <ac:grpSpMkLst>
            <pc:docMk/>
            <pc:sldMk cId="54163642" sldId="723"/>
            <ac:grpSpMk id="3" creationId="{F04CC40C-7108-43B5-B8B2-439DBEF7415D}"/>
          </ac:grpSpMkLst>
        </pc:grpChg>
        <pc:grpChg chg="mod">
          <ac:chgData name="Segev, Jonathan" userId="7c67a1b0-8725-4553-8055-0888dbcaef94" providerId="ADAL" clId="{9020D679-EA8C-4148-946B-C72AC8251DB3}" dt="2021-09-21T19:59:03.738" v="21" actId="164"/>
          <ac:grpSpMkLst>
            <pc:docMk/>
            <pc:sldMk cId="54163642" sldId="723"/>
            <ac:grpSpMk id="82" creationId="{2A0CD64D-2293-45A7-A4F4-4F85D838BB01}"/>
          </ac:grpSpMkLst>
        </pc:grpChg>
        <pc:grpChg chg="mod">
          <ac:chgData name="Segev, Jonathan" userId="7c67a1b0-8725-4553-8055-0888dbcaef94" providerId="ADAL" clId="{9020D679-EA8C-4148-946B-C72AC8251DB3}" dt="2021-09-21T19:59:03.738" v="21" actId="164"/>
          <ac:grpSpMkLst>
            <pc:docMk/>
            <pc:sldMk cId="54163642" sldId="723"/>
            <ac:grpSpMk id="167" creationId="{7297906A-6973-4F2C-82CB-1D0C9C57D3FF}"/>
          </ac:grpSpMkLst>
        </pc:grpChg>
        <pc:grpChg chg="mod">
          <ac:chgData name="Segev, Jonathan" userId="7c67a1b0-8725-4553-8055-0888dbcaef94" providerId="ADAL" clId="{9020D679-EA8C-4148-946B-C72AC8251DB3}" dt="2021-09-21T19:59:03.738" v="21" actId="164"/>
          <ac:grpSpMkLst>
            <pc:docMk/>
            <pc:sldMk cId="54163642" sldId="723"/>
            <ac:grpSpMk id="176" creationId="{1EBE5BDB-8F0C-47DB-89F8-6C4158A71C38}"/>
          </ac:grpSpMkLst>
        </pc:grpChg>
        <pc:grpChg chg="mod">
          <ac:chgData name="Segev, Jonathan" userId="7c67a1b0-8725-4553-8055-0888dbcaef94" providerId="ADAL" clId="{9020D679-EA8C-4148-946B-C72AC8251DB3}" dt="2021-09-21T19:59:03.738" v="21" actId="164"/>
          <ac:grpSpMkLst>
            <pc:docMk/>
            <pc:sldMk cId="54163642" sldId="723"/>
            <ac:grpSpMk id="184" creationId="{CAC0794C-04C5-471B-969D-D04C44E5F9DB}"/>
          </ac:grpSpMkLst>
        </pc:grpChg>
        <pc:cxnChg chg="mod">
          <ac:chgData name="Segev, Jonathan" userId="7c67a1b0-8725-4553-8055-0888dbcaef94" providerId="ADAL" clId="{9020D679-EA8C-4148-946B-C72AC8251DB3}" dt="2021-09-21T19:59:03.738" v="21" actId="164"/>
          <ac:cxnSpMkLst>
            <pc:docMk/>
            <pc:sldMk cId="54163642" sldId="723"/>
            <ac:cxnSpMk id="99" creationId="{25A729F8-9E69-497F-A400-F221434D6CFF}"/>
          </ac:cxnSpMkLst>
        </pc:cxnChg>
        <pc:cxnChg chg="mod">
          <ac:chgData name="Segev, Jonathan" userId="7c67a1b0-8725-4553-8055-0888dbcaef94" providerId="ADAL" clId="{9020D679-EA8C-4148-946B-C72AC8251DB3}" dt="2021-09-21T19:59:03.738" v="21" actId="164"/>
          <ac:cxnSpMkLst>
            <pc:docMk/>
            <pc:sldMk cId="54163642" sldId="723"/>
            <ac:cxnSpMk id="104" creationId="{7F6E010D-6DFB-46E6-A120-3F63CD2F3B10}"/>
          </ac:cxnSpMkLst>
        </pc:cxnChg>
        <pc:cxnChg chg="mod">
          <ac:chgData name="Segev, Jonathan" userId="7c67a1b0-8725-4553-8055-0888dbcaef94" providerId="ADAL" clId="{9020D679-EA8C-4148-946B-C72AC8251DB3}" dt="2021-09-21T19:59:03.738" v="21" actId="164"/>
          <ac:cxnSpMkLst>
            <pc:docMk/>
            <pc:sldMk cId="54163642" sldId="723"/>
            <ac:cxnSpMk id="131" creationId="{8F421955-728E-4BFD-B03B-B42D6C52B1B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Nov.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97356" imgH="2534496" progId="Word.Document.8">
                  <p:embed/>
                </p:oleObj>
              </mc:Choice>
              <mc:Fallback>
                <p:oleObj name="Document" r:id="rId3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Nov.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Nov. Progress and Targets Towards the Jan.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 this week</a:t>
            </a:r>
            <a:r>
              <a:rPr lang="en-US" b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Conducted assignment to 1/3 of the technical comments received in P802.11az D4.0 SA1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Started SA1 comment resolution to extent possible.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Responded to WFA Lia</a:t>
            </a:r>
            <a:r>
              <a:rPr lang="en-US" dirty="0"/>
              <a:t>ison.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towards the January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 assignment of P802.11 D4.0 SA1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Resolve 60 technical/General comments (~33% of SA1 T+G comments).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TG progress update past the Nov.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8F044A1-D1E6-4481-AA88-7CA76E2BE6F8}"/>
              </a:ext>
            </a:extLst>
          </p:cNvPr>
          <p:cNvGrpSpPr/>
          <p:nvPr/>
        </p:nvGrpSpPr>
        <p:grpSpPr>
          <a:xfrm>
            <a:off x="119336" y="1625303"/>
            <a:ext cx="11751408" cy="4176464"/>
            <a:chOff x="177240" y="1988840"/>
            <a:chExt cx="11751408" cy="4176464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5DF32721-DAE3-4309-A544-82D28FC41594}"/>
                </a:ext>
              </a:extLst>
            </p:cNvPr>
            <p:cNvSpPr/>
            <p:nvPr/>
          </p:nvSpPr>
          <p:spPr>
            <a:xfrm>
              <a:off x="8374863" y="3657724"/>
              <a:ext cx="241417" cy="241084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Clean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B32CFFE5-33B8-4260-85E2-428439E0A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8991" y="1999702"/>
              <a:ext cx="1705281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C54861C-17C8-4887-A07A-977090ECA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8839" y="1999702"/>
              <a:ext cx="1705281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E79DB550-1F01-4592-9F61-4FD3D6954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741" y="1993287"/>
              <a:ext cx="1654098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A7B393C5-36A9-4216-8CA5-200957CC4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40" y="1994059"/>
              <a:ext cx="166340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3B94622A-8530-4E92-95FA-2580465A0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9011" y="1993034"/>
              <a:ext cx="168434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335E7DA-D75E-4292-9393-051612916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73" y="1988840"/>
              <a:ext cx="11749675" cy="4176464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88DEEF9F-6EFD-4E00-ACB8-F4C295790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3215" y="1999702"/>
              <a:ext cx="1705281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6C6CBA0A-572F-47AD-BAFF-B103959EB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3367" y="1999702"/>
              <a:ext cx="1705281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66C98F07-1375-419F-9C97-AD9595510280}"/>
                </a:ext>
              </a:extLst>
            </p:cNvPr>
            <p:cNvGrpSpPr/>
            <p:nvPr/>
          </p:nvGrpSpPr>
          <p:grpSpPr>
            <a:xfrm>
              <a:off x="1772692" y="1988840"/>
              <a:ext cx="8500127" cy="4176464"/>
              <a:chOff x="1339290" y="1268760"/>
              <a:chExt cx="6503157" cy="3782041"/>
            </a:xfrm>
          </p:grpSpPr>
          <p:sp>
            <p:nvSpPr>
              <p:cNvPr id="116" name="Line 15">
                <a:extLst>
                  <a:ext uri="{FF2B5EF4-FFF2-40B4-BE49-F238E27FC236}">
                    <a16:creationId xmlns:a16="http://schemas.microsoft.com/office/drawing/2014/main" id="{089D7A87-BAEA-45D8-894F-C8727DD418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03112" y="1299562"/>
                <a:ext cx="3175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117" name="Line 14">
                <a:extLst>
                  <a:ext uri="{FF2B5EF4-FFF2-40B4-BE49-F238E27FC236}">
                    <a16:creationId xmlns:a16="http://schemas.microsoft.com/office/drawing/2014/main" id="{42269B61-45EA-48AC-BE2F-E5F2C7B891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12657" y="1299562"/>
                <a:ext cx="7937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118" name="Line 10">
                <a:extLst>
                  <a:ext uri="{FF2B5EF4-FFF2-40B4-BE49-F238E27FC236}">
                    <a16:creationId xmlns:a16="http://schemas.microsoft.com/office/drawing/2014/main" id="{812C1B81-3E22-4791-AC72-430DD2E081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9290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119" name="Line 11">
                <a:extLst>
                  <a:ext uri="{FF2B5EF4-FFF2-40B4-BE49-F238E27FC236}">
                    <a16:creationId xmlns:a16="http://schemas.microsoft.com/office/drawing/2014/main" id="{85F5EDF1-8C5A-4D13-95AC-83965D452C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7604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120" name="Line 15">
                <a:extLst>
                  <a:ext uri="{FF2B5EF4-FFF2-40B4-BE49-F238E27FC236}">
                    <a16:creationId xmlns:a16="http://schemas.microsoft.com/office/drawing/2014/main" id="{B63B4FF8-3994-4523-9D04-FC617926B8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71395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121" name="Line 15">
                <a:extLst>
                  <a:ext uri="{FF2B5EF4-FFF2-40B4-BE49-F238E27FC236}">
                    <a16:creationId xmlns:a16="http://schemas.microsoft.com/office/drawing/2014/main" id="{56E6F910-5227-4A67-A370-D65827EB47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39272" y="1268760"/>
                <a:ext cx="3175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</p:grpSp>
        <p:sp>
          <p:nvSpPr>
            <p:cNvPr id="125" name="Text Box 24">
              <a:extLst>
                <a:ext uri="{FF2B5EF4-FFF2-40B4-BE49-F238E27FC236}">
                  <a16:creationId xmlns:a16="http://schemas.microsoft.com/office/drawing/2014/main" id="{E44FC06C-A39C-49F9-8611-32BBD11C9A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912" y="2369733"/>
              <a:ext cx="955610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 requirement freeze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5-2017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17558B37-1285-4F67-BF35-D927D28E599A}"/>
                </a:ext>
              </a:extLst>
            </p:cNvPr>
            <p:cNvSpPr/>
            <p:nvPr/>
          </p:nvSpPr>
          <p:spPr>
            <a:xfrm>
              <a:off x="263352" y="3573016"/>
              <a:ext cx="2744611" cy="230617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11az SFD</a:t>
              </a:r>
            </a:p>
          </p:txBody>
        </p:sp>
        <p:sp>
          <p:nvSpPr>
            <p:cNvPr id="144" name="Text Box 26">
              <a:extLst>
                <a:ext uri="{FF2B5EF4-FFF2-40B4-BE49-F238E27FC236}">
                  <a16:creationId xmlns:a16="http://schemas.microsoft.com/office/drawing/2014/main" id="{73D106A2-1827-4EE3-AAB0-0557176DF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875153" y="2623686"/>
              <a:ext cx="634408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2.0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11-2019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45" name="Isosceles Triangle 144">
              <a:extLst>
                <a:ext uri="{FF2B5EF4-FFF2-40B4-BE49-F238E27FC236}">
                  <a16:creationId xmlns:a16="http://schemas.microsoft.com/office/drawing/2014/main" id="{97F26999-406B-4AC4-B931-3B6A32D1CFD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058203" y="241253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100">
                <a:latin typeface="+mn-lt"/>
                <a:ea typeface="+mn-ea"/>
              </a:endParaRPr>
            </a:p>
          </p:txBody>
        </p:sp>
        <p:sp>
          <p:nvSpPr>
            <p:cNvPr id="146" name="Text Box 24">
              <a:extLst>
                <a:ext uri="{FF2B5EF4-FFF2-40B4-BE49-F238E27FC236}">
                  <a16:creationId xmlns:a16="http://schemas.microsoft.com/office/drawing/2014/main" id="{29115CDE-29F2-4024-B2B7-1871F85AFB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2407" y="2653101"/>
              <a:ext cx="418981" cy="267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D1.0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Jan. 19</a:t>
              </a:r>
            </a:p>
          </p:txBody>
        </p:sp>
        <p:sp>
          <p:nvSpPr>
            <p:cNvPr id="147" name="Isosceles Triangle 146">
              <a:extLst>
                <a:ext uri="{FF2B5EF4-FFF2-40B4-BE49-F238E27FC236}">
                  <a16:creationId xmlns:a16="http://schemas.microsoft.com/office/drawing/2014/main" id="{AA67C650-5240-4B4F-B550-211D6A527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5209" y="2454400"/>
              <a:ext cx="173999" cy="18038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Text Box 24">
              <a:extLst>
                <a:ext uri="{FF2B5EF4-FFF2-40B4-BE49-F238E27FC236}">
                  <a16:creationId xmlns:a16="http://schemas.microsoft.com/office/drawing/2014/main" id="{0D501BD0-190B-4BB0-B5B0-AC80BC948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0756" y="2611937"/>
              <a:ext cx="558118" cy="359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D0.1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Mar. 18</a:t>
              </a:r>
            </a:p>
          </p:txBody>
        </p:sp>
        <p:sp>
          <p:nvSpPr>
            <p:cNvPr id="150" name="Isosceles Triangle 149">
              <a:extLst>
                <a:ext uri="{FF2B5EF4-FFF2-40B4-BE49-F238E27FC236}">
                  <a16:creationId xmlns:a16="http://schemas.microsoft.com/office/drawing/2014/main" id="{D5238E59-4255-4553-B03F-8EE0D3D6B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3525" y="2408722"/>
              <a:ext cx="175700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/>
            <a:p>
              <a:endParaRPr lang="en-US" altLang="en-US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1" name="Text Box 24">
              <a:extLst>
                <a:ext uri="{FF2B5EF4-FFF2-40B4-BE49-F238E27FC236}">
                  <a16:creationId xmlns:a16="http://schemas.microsoft.com/office/drawing/2014/main" id="{86EBE4C3-0D85-4ACC-9DDB-C87E47C69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0948" y="3888380"/>
              <a:ext cx="1441267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5/17-3/21</a:t>
              </a:r>
            </a:p>
          </p:txBody>
        </p:sp>
        <p:sp>
          <p:nvSpPr>
            <p:cNvPr id="152" name="Isosceles Triangle 151">
              <a:extLst>
                <a:ext uri="{FF2B5EF4-FFF2-40B4-BE49-F238E27FC236}">
                  <a16:creationId xmlns:a16="http://schemas.microsoft.com/office/drawing/2014/main" id="{2B5A8827-83DE-4E61-BD3A-18D719E44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963" y="2432933"/>
              <a:ext cx="263522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/>
            <a:p>
              <a:endParaRPr lang="en-US" altLang="en-US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4AA715F6-F87E-40D3-89BB-B5A48097D05A}"/>
                </a:ext>
              </a:extLst>
            </p:cNvPr>
            <p:cNvCxnSpPr/>
            <p:nvPr/>
          </p:nvCxnSpPr>
          <p:spPr bwMode="auto">
            <a:xfrm>
              <a:off x="263352" y="3840948"/>
              <a:ext cx="2726844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Text Box 24">
              <a:extLst>
                <a:ext uri="{FF2B5EF4-FFF2-40B4-BE49-F238E27FC236}">
                  <a16:creationId xmlns:a16="http://schemas.microsoft.com/office/drawing/2014/main" id="{A59AB4D9-8F46-43CF-8182-F6F245EE48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161" y="2600190"/>
              <a:ext cx="714755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July 18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Inter.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comment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collection</a:t>
              </a:r>
            </a:p>
          </p:txBody>
        </p:sp>
        <p:sp>
          <p:nvSpPr>
            <p:cNvPr id="156" name="Isosceles Triangle 155">
              <a:extLst>
                <a:ext uri="{FF2B5EF4-FFF2-40B4-BE49-F238E27FC236}">
                  <a16:creationId xmlns:a16="http://schemas.microsoft.com/office/drawing/2014/main" id="{4B41DFC2-3DD7-4134-929B-98D9572A4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762" y="2415341"/>
              <a:ext cx="170954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/>
            <a:p>
              <a:endParaRPr lang="en-US" altLang="en-US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7" name="Isosceles Triangle 156">
              <a:extLst>
                <a:ext uri="{FF2B5EF4-FFF2-40B4-BE49-F238E27FC236}">
                  <a16:creationId xmlns:a16="http://schemas.microsoft.com/office/drawing/2014/main" id="{869071EA-68A3-4E5B-AA57-04AC430CE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037" y="2414094"/>
              <a:ext cx="170954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/>
            <a:p>
              <a:endParaRPr lang="en-US" altLang="en-US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8" name="Text Box 24">
              <a:extLst>
                <a:ext uri="{FF2B5EF4-FFF2-40B4-BE49-F238E27FC236}">
                  <a16:creationId xmlns:a16="http://schemas.microsoft.com/office/drawing/2014/main" id="{306209C0-1551-4F12-922B-A67CF2EFA0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3807" y="2368058"/>
              <a:ext cx="436592" cy="267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SFD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Final</a:t>
              </a:r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552FCC7-44DD-4E0B-A9B8-2704B854697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07963" y="4182034"/>
              <a:ext cx="2158625" cy="6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Isosceles Triangle 159">
              <a:extLst>
                <a:ext uri="{FF2B5EF4-FFF2-40B4-BE49-F238E27FC236}">
                  <a16:creationId xmlns:a16="http://schemas.microsoft.com/office/drawing/2014/main" id="{CAAECE76-D8FC-4CED-B9AE-C33EFCD37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204" y="2449991"/>
              <a:ext cx="173999" cy="18038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24">
              <a:extLst>
                <a:ext uri="{FF2B5EF4-FFF2-40B4-BE49-F238E27FC236}">
                  <a16:creationId xmlns:a16="http://schemas.microsoft.com/office/drawing/2014/main" id="{5C85698B-9E5A-42E8-BA83-2716313C0E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7931" y="2383595"/>
              <a:ext cx="658690" cy="267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Initial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WG ballot</a:t>
              </a: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E328D675-8E80-4FAF-85A9-F56DD7D5CA89}"/>
                </a:ext>
              </a:extLst>
            </p:cNvPr>
            <p:cNvSpPr/>
            <p:nvPr/>
          </p:nvSpPr>
          <p:spPr>
            <a:xfrm>
              <a:off x="2999656" y="3897433"/>
              <a:ext cx="777310" cy="24582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CC28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89F5A9D3-BD02-418B-87E7-26AE87DFAC3B}"/>
                </a:ext>
              </a:extLst>
            </p:cNvPr>
            <p:cNvSpPr/>
            <p:nvPr/>
          </p:nvSpPr>
          <p:spPr>
            <a:xfrm>
              <a:off x="3766413" y="3897433"/>
              <a:ext cx="1373074" cy="24582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r>
                <a:rPr lang="en-US" sz="1100" dirty="0">
                  <a:solidFill>
                    <a:schemeClr val="tx1"/>
                  </a:solidFill>
                </a:rPr>
                <a:t>LB240 CR </a:t>
              </a:r>
            </a:p>
          </p:txBody>
        </p:sp>
        <p:sp>
          <p:nvSpPr>
            <p:cNvPr id="164" name="Oval Callout 93">
              <a:extLst>
                <a:ext uri="{FF2B5EF4-FFF2-40B4-BE49-F238E27FC236}">
                  <a16:creationId xmlns:a16="http://schemas.microsoft.com/office/drawing/2014/main" id="{F580A977-1FCC-43DD-AB56-45F29A3CECE7}"/>
                </a:ext>
              </a:extLst>
            </p:cNvPr>
            <p:cNvSpPr/>
            <p:nvPr/>
          </p:nvSpPr>
          <p:spPr bwMode="auto">
            <a:xfrm>
              <a:off x="3175124" y="4523238"/>
              <a:ext cx="722362" cy="487541"/>
            </a:xfrm>
            <a:prstGeom prst="wedgeEllipseCallout">
              <a:avLst>
                <a:gd name="adj1" fmla="val 32914"/>
                <a:gd name="adj2" fmla="val -132881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Initial WG ballot LB240 </a:t>
              </a:r>
              <a:r>
                <a:rPr kumimoji="0" lang="en-US" sz="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Pass</a:t>
              </a:r>
            </a:p>
          </p:txBody>
        </p:sp>
        <p:sp>
          <p:nvSpPr>
            <p:cNvPr id="165" name="Oval Callout 61">
              <a:extLst>
                <a:ext uri="{FF2B5EF4-FFF2-40B4-BE49-F238E27FC236}">
                  <a16:creationId xmlns:a16="http://schemas.microsoft.com/office/drawing/2014/main" id="{C9C51FE6-ED92-4810-9BB0-6624A325135B}"/>
                </a:ext>
              </a:extLst>
            </p:cNvPr>
            <p:cNvSpPr/>
            <p:nvPr/>
          </p:nvSpPr>
          <p:spPr bwMode="auto">
            <a:xfrm>
              <a:off x="2283685" y="4523239"/>
              <a:ext cx="519343" cy="289185"/>
            </a:xfrm>
            <a:prstGeom prst="wedgeEllipseCallout">
              <a:avLst>
                <a:gd name="adj1" fmla="val 88219"/>
                <a:gd name="adj2" fmla="val -304231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SF</a:t>
              </a:r>
              <a:r>
                <a:rPr kumimoji="0" lang="en-US" sz="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 Freeze</a:t>
              </a: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46ED3B81-5D43-45AE-AC7E-F9AD384A2F16}"/>
                </a:ext>
              </a:extLst>
            </p:cNvPr>
            <p:cNvSpPr/>
            <p:nvPr/>
          </p:nvSpPr>
          <p:spPr>
            <a:xfrm>
              <a:off x="5136613" y="3897582"/>
              <a:ext cx="1927894" cy="245673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0">
                  <a:srgbClr val="FFFF00"/>
                </a:gs>
                <a:gs pos="0">
                  <a:srgbClr val="FFFF00"/>
                </a:gs>
                <a:gs pos="0">
                  <a:srgbClr val="00B050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LB249</a:t>
              </a:r>
            </a:p>
          </p:txBody>
        </p:sp>
        <p:sp>
          <p:nvSpPr>
            <p:cNvPr id="169" name="Oval Callout 93">
              <a:extLst>
                <a:ext uri="{FF2B5EF4-FFF2-40B4-BE49-F238E27FC236}">
                  <a16:creationId xmlns:a16="http://schemas.microsoft.com/office/drawing/2014/main" id="{EF5D79B0-01FD-4FB8-A779-4A23691BBB2B}"/>
                </a:ext>
              </a:extLst>
            </p:cNvPr>
            <p:cNvSpPr/>
            <p:nvPr/>
          </p:nvSpPr>
          <p:spPr bwMode="auto">
            <a:xfrm>
              <a:off x="4151784" y="4523237"/>
              <a:ext cx="1006530" cy="487541"/>
            </a:xfrm>
            <a:prstGeom prst="wedgeEllipseCallout">
              <a:avLst>
                <a:gd name="adj1" fmla="val 48514"/>
                <a:gd name="adj2" fmla="val -129092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LB240 completion/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recirc. </a:t>
              </a:r>
              <a:r>
                <a:rPr lang="en-US" sz="800" b="1" dirty="0" err="1">
                  <a:solidFill>
                    <a:schemeClr val="tx1"/>
                  </a:solidFill>
                </a:rPr>
                <a:t>init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EB8CB279-4793-4841-B587-3055E6C028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95919" y="4182700"/>
              <a:ext cx="32795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1" name="Oval Callout 93">
              <a:extLst>
                <a:ext uri="{FF2B5EF4-FFF2-40B4-BE49-F238E27FC236}">
                  <a16:creationId xmlns:a16="http://schemas.microsoft.com/office/drawing/2014/main" id="{1254F5C7-FC12-4AAA-BE39-CE87F13876C1}"/>
                </a:ext>
              </a:extLst>
            </p:cNvPr>
            <p:cNvSpPr/>
            <p:nvPr/>
          </p:nvSpPr>
          <p:spPr bwMode="auto">
            <a:xfrm>
              <a:off x="5625420" y="4595398"/>
              <a:ext cx="1006530" cy="487541"/>
            </a:xfrm>
            <a:prstGeom prst="wedgeEllipseCallout">
              <a:avLst>
                <a:gd name="adj1" fmla="val 92428"/>
                <a:gd name="adj2" fmla="val -144409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LB249 completion/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2</a:t>
              </a:r>
              <a:r>
                <a:rPr lang="en-US" sz="800" b="1" baseline="30000" dirty="0">
                  <a:solidFill>
                    <a:schemeClr val="tx1"/>
                  </a:solidFill>
                </a:rPr>
                <a:t>nd</a:t>
              </a:r>
              <a:r>
                <a:rPr lang="en-US" sz="800" b="1" dirty="0">
                  <a:solidFill>
                    <a:schemeClr val="tx1"/>
                  </a:solidFill>
                </a:rPr>
                <a:t> recirculation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3258B8C-4137-4549-A358-18FF43AE9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6200" y="3068960"/>
              <a:ext cx="228472" cy="222250"/>
            </a:xfrm>
            <a:prstGeom prst="triangle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3" name="Text Box 26">
              <a:extLst>
                <a:ext uri="{FF2B5EF4-FFF2-40B4-BE49-F238E27FC236}">
                  <a16:creationId xmlns:a16="http://schemas.microsoft.com/office/drawing/2014/main" id="{AEBD4E58-C8DB-4ABD-9B8A-AC0671256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754638" y="2655706"/>
              <a:ext cx="6501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3.0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01-2021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87" name="Isosceles Triangle 186">
              <a:extLst>
                <a:ext uri="{FF2B5EF4-FFF2-40B4-BE49-F238E27FC236}">
                  <a16:creationId xmlns:a16="http://schemas.microsoft.com/office/drawing/2014/main" id="{35A6BCED-6544-45CC-A8F4-A21793EED37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953894" y="2436316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100">
                <a:latin typeface="+mn-lt"/>
                <a:ea typeface="+mn-ea"/>
              </a:endParaRPr>
            </a:p>
          </p:txBody>
        </p:sp>
        <p:sp>
          <p:nvSpPr>
            <p:cNvPr id="188" name="Text Box 26">
              <a:extLst>
                <a:ext uri="{FF2B5EF4-FFF2-40B4-BE49-F238E27FC236}">
                  <a16:creationId xmlns:a16="http://schemas.microsoft.com/office/drawing/2014/main" id="{5B12789B-C1BE-464C-824C-E25E18E9C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4.0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07-2021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89" name="Isosceles Triangle 188">
              <a:extLst>
                <a:ext uri="{FF2B5EF4-FFF2-40B4-BE49-F238E27FC236}">
                  <a16:creationId xmlns:a16="http://schemas.microsoft.com/office/drawing/2014/main" id="{E97C9275-E7C6-4CE5-8DAA-494C62B3E1F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100" dirty="0">
                <a:latin typeface="+mn-lt"/>
                <a:ea typeface="+mn-ea"/>
              </a:endParaRPr>
            </a:p>
          </p:txBody>
        </p:sp>
        <p:sp>
          <p:nvSpPr>
            <p:cNvPr id="190" name="Text Box 29">
              <a:extLst>
                <a:ext uri="{FF2B5EF4-FFF2-40B4-BE49-F238E27FC236}">
                  <a16:creationId xmlns:a16="http://schemas.microsoft.com/office/drawing/2014/main" id="{2DE782E3-07FF-47D7-9345-EAC93BF3B9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248128" y="3306149"/>
              <a:ext cx="1074295" cy="359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defPPr>
                <a:defRPr lang="en-GB"/>
              </a:defPPr>
              <a:lvl1pPr algn="ctr">
                <a:defRPr sz="8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600" b="0" dirty="0"/>
                <a:t>.11az</a:t>
              </a:r>
              <a:br>
                <a:rPr lang="en-US" altLang="en-US" sz="600" b="0" dirty="0"/>
              </a:br>
              <a:r>
                <a:rPr lang="en-US" altLang="en-US" sz="600" b="0" dirty="0"/>
                <a:t> MDR and SA ballots</a:t>
              </a:r>
            </a:p>
            <a:p>
              <a:r>
                <a:rPr lang="en-US" altLang="en-US" sz="600" b="0" dirty="0"/>
                <a:t> 07-2021</a:t>
              </a:r>
            </a:p>
          </p:txBody>
        </p:sp>
        <p:sp>
          <p:nvSpPr>
            <p:cNvPr id="191" name="Isosceles Triangle 190">
              <a:extLst>
                <a:ext uri="{FF2B5EF4-FFF2-40B4-BE49-F238E27FC236}">
                  <a16:creationId xmlns:a16="http://schemas.microsoft.com/office/drawing/2014/main" id="{39E247E6-3847-41DD-BD13-9C528D227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016" y="2457390"/>
              <a:ext cx="228472" cy="22225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Text Box 29">
              <a:extLst>
                <a:ext uri="{FF2B5EF4-FFF2-40B4-BE49-F238E27FC236}">
                  <a16:creationId xmlns:a16="http://schemas.microsoft.com/office/drawing/2014/main" id="{FFC9A400-ABE6-4744-AFB2-2D3D739CB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0023107" y="2717775"/>
              <a:ext cx="799587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defPPr>
                <a:defRPr lang="en-GB"/>
              </a:defPPr>
              <a:lvl1pPr algn="ctr">
                <a:defRPr sz="8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700" b="0" dirty="0"/>
                <a:t>Publication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149F3774-9246-4076-B047-0397BCDCC6C9}"/>
                </a:ext>
              </a:extLst>
            </p:cNvPr>
            <p:cNvSpPr/>
            <p:nvPr/>
          </p:nvSpPr>
          <p:spPr>
            <a:xfrm>
              <a:off x="7055129" y="3895821"/>
              <a:ext cx="1037171" cy="241084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LB253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D180F2DB-6D86-4876-AA1B-F667734613C9}"/>
                </a:ext>
              </a:extLst>
            </p:cNvPr>
            <p:cNvSpPr/>
            <p:nvPr/>
          </p:nvSpPr>
          <p:spPr>
            <a:xfrm>
              <a:off x="9120473" y="3895137"/>
              <a:ext cx="365612" cy="24176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50" dirty="0">
                  <a:solidFill>
                    <a:schemeClr val="tx1"/>
                  </a:solidFill>
                </a:rPr>
                <a:t>SA2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84250846-B9FB-4877-A7DF-880AE07F925B}"/>
                </a:ext>
              </a:extLst>
            </p:cNvPr>
            <p:cNvSpPr/>
            <p:nvPr/>
          </p:nvSpPr>
          <p:spPr>
            <a:xfrm>
              <a:off x="7323995" y="3651913"/>
              <a:ext cx="716220" cy="243918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MDR</a:t>
              </a: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1DE88C53-C76E-4F1F-8665-721D34822392}"/>
                </a:ext>
              </a:extLst>
            </p:cNvPr>
            <p:cNvSpPr/>
            <p:nvPr/>
          </p:nvSpPr>
          <p:spPr>
            <a:xfrm>
              <a:off x="8475419" y="3895815"/>
              <a:ext cx="653793" cy="241090"/>
            </a:xfrm>
            <a:prstGeom prst="rect">
              <a:avLst/>
            </a:prstGeom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0">
                  <a:srgbClr val="00B050"/>
                </a:gs>
                <a:gs pos="0">
                  <a:srgbClr val="00B050"/>
                </a:gs>
                <a:gs pos="0">
                  <a:srgbClr val="00B050"/>
                </a:gs>
                <a:gs pos="0">
                  <a:srgbClr val="00B050"/>
                </a:gs>
                <a:gs pos="4000">
                  <a:srgbClr val="00B050"/>
                </a:gs>
                <a:gs pos="5000">
                  <a:srgbClr val="00B050"/>
                </a:gs>
                <a:gs pos="21000">
                  <a:srgbClr val="FFFF00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SA1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548378E-E730-4310-942C-CE7BEDFFDE80}"/>
                </a:ext>
              </a:extLst>
            </p:cNvPr>
            <p:cNvSpPr/>
            <p:nvPr/>
          </p:nvSpPr>
          <p:spPr>
            <a:xfrm>
              <a:off x="8040216" y="3895821"/>
              <a:ext cx="446793" cy="241084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LB 255</a:t>
              </a:r>
            </a:p>
          </p:txBody>
        </p:sp>
        <p:sp>
          <p:nvSpPr>
            <p:cNvPr id="198" name="Oval Callout 93">
              <a:extLst>
                <a:ext uri="{FF2B5EF4-FFF2-40B4-BE49-F238E27FC236}">
                  <a16:creationId xmlns:a16="http://schemas.microsoft.com/office/drawing/2014/main" id="{298506A0-9EAB-4004-AF6F-C6B7F8F34786}"/>
                </a:ext>
              </a:extLst>
            </p:cNvPr>
            <p:cNvSpPr/>
            <p:nvPr/>
          </p:nvSpPr>
          <p:spPr bwMode="auto">
            <a:xfrm>
              <a:off x="7944710" y="5104342"/>
              <a:ext cx="1158306" cy="487541"/>
            </a:xfrm>
            <a:prstGeom prst="wedgeEllipseCallout">
              <a:avLst>
                <a:gd name="adj1" fmla="val -2663"/>
                <a:gd name="adj2" fmla="val -305026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No changes made, in preparation to SA ballot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AB275416-FF5C-40D5-9D38-94953E750C0C}"/>
                </a:ext>
              </a:extLst>
            </p:cNvPr>
            <p:cNvGrpSpPr/>
            <p:nvPr/>
          </p:nvGrpSpPr>
          <p:grpSpPr>
            <a:xfrm>
              <a:off x="8825203" y="2424085"/>
              <a:ext cx="650149" cy="487473"/>
              <a:chOff x="7668534" y="2425355"/>
              <a:chExt cx="650149" cy="487473"/>
            </a:xfrm>
          </p:grpSpPr>
          <p:sp>
            <p:nvSpPr>
              <p:cNvPr id="200" name="Text Box 26">
                <a:extLst>
                  <a:ext uri="{FF2B5EF4-FFF2-40B4-BE49-F238E27FC236}">
                    <a16:creationId xmlns:a16="http://schemas.microsoft.com/office/drawing/2014/main" id="{6690E4E4-EBFD-4CD6-8CAB-B21C7A9EE8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7668534" y="2645309"/>
                <a:ext cx="650149" cy="267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82052" tIns="41026" rIns="82052" bIns="41026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altLang="en-US" sz="6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 SA comp.</a:t>
                </a:r>
              </a:p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05-22</a:t>
                </a:r>
              </a:p>
            </p:txBody>
          </p:sp>
          <p:sp>
            <p:nvSpPr>
              <p:cNvPr id="201" name="Isosceles Triangle 200">
                <a:extLst>
                  <a:ext uri="{FF2B5EF4-FFF2-40B4-BE49-F238E27FC236}">
                    <a16:creationId xmlns:a16="http://schemas.microsoft.com/office/drawing/2014/main" id="{4B36DF84-403A-4DB0-858C-047DC4253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819651" y="2425355"/>
                <a:ext cx="248998" cy="21748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4" tIns="45716" rIns="91434" bIns="45716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C67435F0-5433-468F-9C83-D6F51D5BC5D7}"/>
                </a:ext>
              </a:extLst>
            </p:cNvPr>
            <p:cNvGrpSpPr/>
            <p:nvPr/>
          </p:nvGrpSpPr>
          <p:grpSpPr>
            <a:xfrm>
              <a:off x="9124630" y="3052375"/>
              <a:ext cx="650149" cy="579806"/>
              <a:chOff x="7668534" y="2425355"/>
              <a:chExt cx="650149" cy="579806"/>
            </a:xfrm>
          </p:grpSpPr>
          <p:sp>
            <p:nvSpPr>
              <p:cNvPr id="203" name="Text Box 26">
                <a:extLst>
                  <a:ext uri="{FF2B5EF4-FFF2-40B4-BE49-F238E27FC236}">
                    <a16:creationId xmlns:a16="http://schemas.microsoft.com/office/drawing/2014/main" id="{0052042E-7E9C-471E-B83E-93E8BF203A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7668534" y="2645309"/>
                <a:ext cx="650149" cy="3598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82052" tIns="41026" rIns="82052" bIns="41026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altLang="en-US" sz="6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nd</a:t>
                </a: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 SA comp.</a:t>
                </a:r>
              </a:p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07-22</a:t>
                </a:r>
              </a:p>
              <a:p>
                <a:pPr algn="ctr"/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Isosceles Triangle 203">
                <a:extLst>
                  <a:ext uri="{FF2B5EF4-FFF2-40B4-BE49-F238E27FC236}">
                    <a16:creationId xmlns:a16="http://schemas.microsoft.com/office/drawing/2014/main" id="{6B8480D4-2800-41F5-9D7B-AEB5441DB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863226" y="2425355"/>
                <a:ext cx="248998" cy="21748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4" tIns="45716" rIns="91434" bIns="45716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5" name="Oval Callout 93">
              <a:extLst>
                <a:ext uri="{FF2B5EF4-FFF2-40B4-BE49-F238E27FC236}">
                  <a16:creationId xmlns:a16="http://schemas.microsoft.com/office/drawing/2014/main" id="{10503EA6-2A92-4FBF-A268-3050DE663F5D}"/>
                </a:ext>
              </a:extLst>
            </p:cNvPr>
            <p:cNvSpPr/>
            <p:nvPr/>
          </p:nvSpPr>
          <p:spPr bwMode="auto">
            <a:xfrm>
              <a:off x="6699206" y="4599096"/>
              <a:ext cx="1006530" cy="487541"/>
            </a:xfrm>
            <a:prstGeom prst="wedgeEllipseCallout">
              <a:avLst>
                <a:gd name="adj1" fmla="val 81391"/>
                <a:gd name="adj2" fmla="val -144409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LB249 completion/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b="1" dirty="0">
                  <a:solidFill>
                    <a:schemeClr val="tx1"/>
                  </a:solidFill>
                </a:rPr>
                <a:t>2</a:t>
              </a:r>
              <a:r>
                <a:rPr lang="en-US" sz="800" b="1" baseline="30000" dirty="0">
                  <a:solidFill>
                    <a:schemeClr val="tx1"/>
                  </a:solidFill>
                </a:rPr>
                <a:t>nd</a:t>
              </a:r>
              <a:r>
                <a:rPr lang="en-US" sz="800" b="1" dirty="0">
                  <a:solidFill>
                    <a:schemeClr val="tx1"/>
                  </a:solidFill>
                </a:rPr>
                <a:t> recirculation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6" name="Isosceles Triangle 205">
              <a:extLst>
                <a:ext uri="{FF2B5EF4-FFF2-40B4-BE49-F238E27FC236}">
                  <a16:creationId xmlns:a16="http://schemas.microsoft.com/office/drawing/2014/main" id="{E1D29D49-52CF-417D-B0C4-AF1F871ECD8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340149" y="3057284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Text Box 26">
              <a:extLst>
                <a:ext uri="{FF2B5EF4-FFF2-40B4-BE49-F238E27FC236}">
                  <a16:creationId xmlns:a16="http://schemas.microsoft.com/office/drawing/2014/main" id="{E52E4D21-8B1B-4E3B-A4AD-E710442D7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165518" y="3280475"/>
              <a:ext cx="650149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7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 SA start</a:t>
              </a: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6977148F-537E-42DB-9066-18466F9BB7D9}"/>
                </a:ext>
              </a:extLst>
            </p:cNvPr>
            <p:cNvSpPr/>
            <p:nvPr/>
          </p:nvSpPr>
          <p:spPr>
            <a:xfrm>
              <a:off x="9809277" y="3893989"/>
              <a:ext cx="565492" cy="2429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REVcom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5E5710CD-D6C4-4548-8D16-B0634E3859CF}"/>
                </a:ext>
              </a:extLst>
            </p:cNvPr>
            <p:cNvSpPr/>
            <p:nvPr/>
          </p:nvSpPr>
          <p:spPr>
            <a:xfrm>
              <a:off x="9468734" y="3895138"/>
              <a:ext cx="343813" cy="2417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50" dirty="0">
                  <a:solidFill>
                    <a:schemeClr val="tx1"/>
                  </a:solidFill>
                </a:rPr>
                <a:t>SA3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59D95D1E-4B9F-43CE-9B69-C8D3E3B11993}"/>
                </a:ext>
              </a:extLst>
            </p:cNvPr>
            <p:cNvGrpSpPr/>
            <p:nvPr/>
          </p:nvGrpSpPr>
          <p:grpSpPr>
            <a:xfrm>
              <a:off x="9497641" y="2457390"/>
              <a:ext cx="650149" cy="487473"/>
              <a:chOff x="7668534" y="2425355"/>
              <a:chExt cx="650149" cy="487473"/>
            </a:xfrm>
          </p:grpSpPr>
          <p:sp>
            <p:nvSpPr>
              <p:cNvPr id="211" name="Text Box 26">
                <a:extLst>
                  <a:ext uri="{FF2B5EF4-FFF2-40B4-BE49-F238E27FC236}">
                    <a16:creationId xmlns:a16="http://schemas.microsoft.com/office/drawing/2014/main" id="{7EF270E3-F7F2-4E90-A81F-7D371F357F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7668534" y="2645309"/>
                <a:ext cx="650149" cy="267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82052" tIns="41026" rIns="82052" bIns="41026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altLang="en-US" sz="6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rd</a:t>
                </a: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  SA comp.</a:t>
                </a:r>
              </a:p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11-22</a:t>
                </a:r>
              </a:p>
            </p:txBody>
          </p:sp>
          <p:sp>
            <p:nvSpPr>
              <p:cNvPr id="212" name="Isosceles Triangle 211">
                <a:extLst>
                  <a:ext uri="{FF2B5EF4-FFF2-40B4-BE49-F238E27FC236}">
                    <a16:creationId xmlns:a16="http://schemas.microsoft.com/office/drawing/2014/main" id="{0E3DF09B-0CC7-48B9-9581-0F70721F1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863226" y="2425355"/>
                <a:ext cx="248998" cy="21748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4" tIns="45716" rIns="91434" bIns="45716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33F47AD3-E04C-4026-8423-C319DDC2FA7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02757" y="4181645"/>
              <a:ext cx="72000" cy="6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41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93B6-3243-4D59-A348-CCF04BE0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3CA-58D9-452A-AACC-13EE929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51015"/>
            <a:ext cx="10361084" cy="4343400"/>
          </a:xfrm>
        </p:spPr>
        <p:txBody>
          <a:bodyPr/>
          <a:lstStyle/>
          <a:p>
            <a:pPr marL="0" indent="0"/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C2128-FBFD-4CC0-AF0E-C8D3A3A3A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9A0E8-DECD-44DF-BD16-767526C6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5C31B-C59D-46E5-B2DC-5EE1CD0A1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F816E6-7810-492E-8040-D1E0AEDF2ADF}"/>
              </a:ext>
            </a:extLst>
          </p:cNvPr>
          <p:cNvSpPr txBox="1"/>
          <p:nvPr/>
        </p:nvSpPr>
        <p:spPr>
          <a:xfrm>
            <a:off x="869621" y="4789021"/>
            <a:ext cx="106943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pPr marL="0" indent="0"/>
            <a:r>
              <a:rPr lang="en-US" altLang="en-US" sz="1600" b="0" dirty="0">
                <a:solidFill>
                  <a:schemeClr val="tx1"/>
                </a:solidFill>
              </a:rPr>
              <a:t>+ </a:t>
            </a:r>
            <a:r>
              <a:rPr lang="en-US" altLang="en-US" sz="1600" b="0" dirty="0" err="1">
                <a:solidFill>
                  <a:schemeClr val="tx1"/>
                </a:solidFill>
              </a:rPr>
              <a:t>TGaz</a:t>
            </a:r>
            <a:r>
              <a:rPr lang="en-US" altLang="en-US" sz="1600" b="0" dirty="0">
                <a:solidFill>
                  <a:schemeClr val="tx1"/>
                </a:solidFill>
              </a:rPr>
              <a:t> Plenary (motion) meeting.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BB950D-2070-4C62-90FE-315818FFF5B4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Dec. 	2</a:t>
            </a:r>
            <a:r>
              <a:rPr lang="en-US" altLang="en-US" sz="2000" b="0" kern="0" baseline="30000" dirty="0"/>
              <a:t>nd</a:t>
            </a:r>
            <a:r>
              <a:rPr lang="en-US" altLang="en-US" sz="2000" b="0" kern="0" dirty="0"/>
              <a:t>  		Thu.	12:00 – 14:00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Dec. 	9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Thu.	12:00 – 14:00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Dec. 16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Thu.	12:00 – 14:00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Jan. 	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Thu.	12:00 – 14:00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Jan. 	13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Thu.	12:00 – 14:00 ET*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0710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19401</TotalTime>
  <Words>452</Words>
  <Application>Microsoft Office PowerPoint</Application>
  <PresentationFormat>Widescreen</PresentationFormat>
  <Paragraphs>115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Nov. Electronic Meeting Closing Report</vt:lpstr>
      <vt:lpstr>Abstract</vt:lpstr>
      <vt:lpstr>Nov. Progress and Targets Towards the Jan. Meeting</vt:lpstr>
      <vt:lpstr>Timeline – TG progress update past the Nov. meeting</vt:lpstr>
      <vt:lpstr>Scheduled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287</cp:revision>
  <cp:lastPrinted>1601-01-01T00:00:00Z</cp:lastPrinted>
  <dcterms:created xsi:type="dcterms:W3CDTF">2018-08-06T10:28:59Z</dcterms:created>
  <dcterms:modified xsi:type="dcterms:W3CDTF">2021-11-15T21:52:58Z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