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1"/>
  </p:notesMasterIdLst>
  <p:handoutMasterIdLst>
    <p:handoutMasterId r:id="rId82"/>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87" r:id="rId33"/>
    <p:sldId id="2388" r:id="rId34"/>
    <p:sldId id="2389" r:id="rId35"/>
    <p:sldId id="2390" r:id="rId36"/>
    <p:sldId id="2391" r:id="rId37"/>
    <p:sldId id="2392" r:id="rId38"/>
    <p:sldId id="2393" r:id="rId39"/>
    <p:sldId id="2394" r:id="rId40"/>
    <p:sldId id="2395" r:id="rId41"/>
    <p:sldId id="2369" r:id="rId42"/>
    <p:sldId id="2370" r:id="rId43"/>
    <p:sldId id="2371" r:id="rId44"/>
    <p:sldId id="686" r:id="rId45"/>
    <p:sldId id="2377" r:id="rId46"/>
    <p:sldId id="868" r:id="rId47"/>
    <p:sldId id="2374" r:id="rId48"/>
    <p:sldId id="687" r:id="rId49"/>
    <p:sldId id="688" r:id="rId50"/>
    <p:sldId id="2378" r:id="rId51"/>
    <p:sldId id="2386" r:id="rId52"/>
    <p:sldId id="2396" r:id="rId53"/>
    <p:sldId id="2384" r:id="rId54"/>
    <p:sldId id="2379" r:id="rId55"/>
    <p:sldId id="2385" r:id="rId56"/>
    <p:sldId id="709" r:id="rId57"/>
    <p:sldId id="2397" r:id="rId58"/>
    <p:sldId id="2398" r:id="rId59"/>
    <p:sldId id="2404" r:id="rId60"/>
    <p:sldId id="2400" r:id="rId61"/>
    <p:sldId id="2401" r:id="rId62"/>
    <p:sldId id="2402" r:id="rId63"/>
    <p:sldId id="2403" r:id="rId64"/>
    <p:sldId id="2405" r:id="rId65"/>
    <p:sldId id="2406" r:id="rId66"/>
    <p:sldId id="2408" r:id="rId67"/>
    <p:sldId id="2409" r:id="rId68"/>
    <p:sldId id="2410" r:id="rId69"/>
    <p:sldId id="2411" r:id="rId70"/>
    <p:sldId id="315" r:id="rId71"/>
    <p:sldId id="312" r:id="rId72"/>
    <p:sldId id="318" r:id="rId73"/>
    <p:sldId id="472" r:id="rId74"/>
    <p:sldId id="473" r:id="rId75"/>
    <p:sldId id="474" r:id="rId76"/>
    <p:sldId id="480" r:id="rId77"/>
    <p:sldId id="259" r:id="rId78"/>
    <p:sldId id="260" r:id="rId79"/>
    <p:sldId id="261" r:id="rId8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ection>
        <p14:section name="Nov. 15th daily slot 3 - Nov. IEEE electronic meeting" id="{FE0A1FBE-FA52-40A0-9C51-CCC8C261B56A}">
          <p14:sldIdLst>
            <p14:sldId id="2387"/>
            <p14:sldId id="2388"/>
            <p14:sldId id="2389"/>
            <p14:sldId id="2390"/>
            <p14:sldId id="2391"/>
            <p14:sldId id="2392"/>
            <p14:sldId id="2393"/>
            <p14:sldId id="2394"/>
            <p14:sldId id="2395"/>
            <p14:sldId id="2369"/>
            <p14:sldId id="2370"/>
            <p14:sldId id="2371"/>
            <p14:sldId id="686"/>
            <p14:sldId id="2377"/>
            <p14:sldId id="868"/>
            <p14:sldId id="2374"/>
            <p14:sldId id="687"/>
            <p14:sldId id="688"/>
          </p14:sldIdLst>
        </p14:section>
        <p14:section name="Dec. 2nd  - Telecon" id="{0AD43289-B43F-47F1-8F81-0E941BD8A437}">
          <p14:sldIdLst>
            <p14:sldId id="2378"/>
            <p14:sldId id="2386"/>
            <p14:sldId id="2396"/>
            <p14:sldId id="2384"/>
            <p14:sldId id="2379"/>
            <p14:sldId id="2385"/>
            <p14:sldId id="709"/>
          </p14:sldIdLst>
        </p14:section>
        <p14:section name="Dec. 16th - Telecon" id="{2B889B22-F5EC-4782-BC4A-EAD500C0AF2D}">
          <p14:sldIdLst>
            <p14:sldId id="2397"/>
            <p14:sldId id="2398"/>
            <p14:sldId id="2404"/>
            <p14:sldId id="2400"/>
            <p14:sldId id="2401"/>
            <p14:sldId id="2402"/>
            <p14:sldId id="2403"/>
          </p14:sldIdLst>
        </p14:section>
        <p14:section name="Jan. 5th - Telecon" id="{0AFA6A73-E321-4BAA-A83E-D9DB773BD7BD}">
          <p14:sldIdLst>
            <p14:sldId id="2405"/>
            <p14:sldId id="2406"/>
            <p14:sldId id="2408"/>
            <p14:sldId id="2409"/>
            <p14:sldId id="2410"/>
            <p14:sldId id="241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49D7D9-4DF5-4374-8FCC-D8016D0DFED8}" v="2" dt="2022-01-04T18:47:14.10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807" autoAdjust="0"/>
  </p:normalViewPr>
  <p:slideViewPr>
    <p:cSldViewPr>
      <p:cViewPr varScale="1">
        <p:scale>
          <a:sx n="106" d="100"/>
          <a:sy n="106" d="100"/>
        </p:scale>
        <p:origin x="113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88"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149D7D9-4DF5-4374-8FCC-D8016D0DFED8}"/>
    <pc:docChg chg="custSel addSld delSld modSld modMainMaster modSection">
      <pc:chgData name="Segev, Jonathan" userId="7c67a1b0-8725-4553-8055-0888dbcaef94" providerId="ADAL" clId="{4149D7D9-4DF5-4374-8FCC-D8016D0DFED8}" dt="2022-01-04T18:57:22.141" v="45" actId="20577"/>
      <pc:docMkLst>
        <pc:docMk/>
      </pc:docMkLst>
      <pc:sldChg chg="modSp mod">
        <pc:chgData name="Segev, Jonathan" userId="7c67a1b0-8725-4553-8055-0888dbcaef94" providerId="ADAL" clId="{4149D7D9-4DF5-4374-8FCC-D8016D0DFED8}" dt="2022-01-04T18:57:22.141" v="45" actId="20577"/>
        <pc:sldMkLst>
          <pc:docMk/>
          <pc:sldMk cId="0" sldId="256"/>
        </pc:sldMkLst>
        <pc:spChg chg="mod">
          <ac:chgData name="Segev, Jonathan" userId="7c67a1b0-8725-4553-8055-0888dbcaef94" providerId="ADAL" clId="{4149D7D9-4DF5-4374-8FCC-D8016D0DFED8}" dt="2022-01-04T18:57:22.141" v="45" actId="20577"/>
          <ac:spMkLst>
            <pc:docMk/>
            <pc:sldMk cId="0" sldId="256"/>
            <ac:spMk id="3074" creationId="{00000000-0000-0000-0000-000000000000}"/>
          </ac:spMkLst>
        </pc:spChg>
      </pc:sldChg>
      <pc:sldChg chg="modSp add mod">
        <pc:chgData name="Segev, Jonathan" userId="7c67a1b0-8725-4553-8055-0888dbcaef94" providerId="ADAL" clId="{4149D7D9-4DF5-4374-8FCC-D8016D0DFED8}" dt="2022-01-04T18:50:50.800" v="37" actId="6549"/>
        <pc:sldMkLst>
          <pc:docMk/>
          <pc:sldMk cId="384624847" sldId="2405"/>
        </pc:sldMkLst>
        <pc:spChg chg="mod">
          <ac:chgData name="Segev, Jonathan" userId="7c67a1b0-8725-4553-8055-0888dbcaef94" providerId="ADAL" clId="{4149D7D9-4DF5-4374-8FCC-D8016D0DFED8}" dt="2022-01-04T18:50:50.800" v="37" actId="6549"/>
          <ac:spMkLst>
            <pc:docMk/>
            <pc:sldMk cId="384624847" sldId="2405"/>
            <ac:spMk id="2" creationId="{00000000-0000-0000-0000-000000000000}"/>
          </ac:spMkLst>
        </pc:spChg>
        <pc:spChg chg="mod">
          <ac:chgData name="Segev, Jonathan" userId="7c67a1b0-8725-4553-8055-0888dbcaef94" providerId="ADAL" clId="{4149D7D9-4DF5-4374-8FCC-D8016D0DFED8}" dt="2022-01-04T18:47:49.112" v="18" actId="20577"/>
          <ac:spMkLst>
            <pc:docMk/>
            <pc:sldMk cId="384624847" sldId="2405"/>
            <ac:spMk id="3" creationId="{00000000-0000-0000-0000-000000000000}"/>
          </ac:spMkLst>
        </pc:spChg>
      </pc:sldChg>
      <pc:sldChg chg="add">
        <pc:chgData name="Segev, Jonathan" userId="7c67a1b0-8725-4553-8055-0888dbcaef94" providerId="ADAL" clId="{4149D7D9-4DF5-4374-8FCC-D8016D0DFED8}" dt="2022-01-04T18:47:14.101" v="7"/>
        <pc:sldMkLst>
          <pc:docMk/>
          <pc:sldMk cId="1761714359" sldId="2406"/>
        </pc:sldMkLst>
      </pc:sldChg>
      <pc:sldChg chg="add del">
        <pc:chgData name="Segev, Jonathan" userId="7c67a1b0-8725-4553-8055-0888dbcaef94" providerId="ADAL" clId="{4149D7D9-4DF5-4374-8FCC-D8016D0DFED8}" dt="2022-01-04T18:48:05.426" v="19" actId="47"/>
        <pc:sldMkLst>
          <pc:docMk/>
          <pc:sldMk cId="4116683200" sldId="2407"/>
        </pc:sldMkLst>
      </pc:sldChg>
      <pc:sldChg chg="modSp add mod">
        <pc:chgData name="Segev, Jonathan" userId="7c67a1b0-8725-4553-8055-0888dbcaef94" providerId="ADAL" clId="{4149D7D9-4DF5-4374-8FCC-D8016D0DFED8}" dt="2022-01-04T18:50:27.470" v="20" actId="6549"/>
        <pc:sldMkLst>
          <pc:docMk/>
          <pc:sldMk cId="3189001233" sldId="2408"/>
        </pc:sldMkLst>
        <pc:spChg chg="mod">
          <ac:chgData name="Segev, Jonathan" userId="7c67a1b0-8725-4553-8055-0888dbcaef94" providerId="ADAL" clId="{4149D7D9-4DF5-4374-8FCC-D8016D0DFED8}" dt="2022-01-04T18:50:27.470" v="20" actId="6549"/>
          <ac:spMkLst>
            <pc:docMk/>
            <pc:sldMk cId="3189001233" sldId="2408"/>
            <ac:spMk id="8" creationId="{CC5B7EB9-3DEF-4981-89A9-614127FF9327}"/>
          </ac:spMkLst>
        </pc:spChg>
      </pc:sldChg>
      <pc:sldChg chg="add">
        <pc:chgData name="Segev, Jonathan" userId="7c67a1b0-8725-4553-8055-0888dbcaef94" providerId="ADAL" clId="{4149D7D9-4DF5-4374-8FCC-D8016D0DFED8}" dt="2022-01-04T18:47:14.101" v="7"/>
        <pc:sldMkLst>
          <pc:docMk/>
          <pc:sldMk cId="608837891" sldId="2409"/>
        </pc:sldMkLst>
      </pc:sldChg>
      <pc:sldChg chg="add">
        <pc:chgData name="Segev, Jonathan" userId="7c67a1b0-8725-4553-8055-0888dbcaef94" providerId="ADAL" clId="{4149D7D9-4DF5-4374-8FCC-D8016D0DFED8}" dt="2022-01-04T18:47:14.101" v="7"/>
        <pc:sldMkLst>
          <pc:docMk/>
          <pc:sldMk cId="677605979" sldId="2410"/>
        </pc:sldMkLst>
      </pc:sldChg>
      <pc:sldChg chg="add">
        <pc:chgData name="Segev, Jonathan" userId="7c67a1b0-8725-4553-8055-0888dbcaef94" providerId="ADAL" clId="{4149D7D9-4DF5-4374-8FCC-D8016D0DFED8}" dt="2022-01-04T18:47:14.101" v="7"/>
        <pc:sldMkLst>
          <pc:docMk/>
          <pc:sldMk cId="3035533395" sldId="2411"/>
        </pc:sldMkLst>
      </pc:sldChg>
      <pc:sldMasterChg chg="modSp mod">
        <pc:chgData name="Segev, Jonathan" userId="7c67a1b0-8725-4553-8055-0888dbcaef94" providerId="ADAL" clId="{4149D7D9-4DF5-4374-8FCC-D8016D0DFED8}" dt="2022-01-04T18:46:42.539" v="6" actId="20577"/>
        <pc:sldMasterMkLst>
          <pc:docMk/>
          <pc:sldMasterMk cId="0" sldId="2147483648"/>
        </pc:sldMasterMkLst>
        <pc:spChg chg="mod">
          <ac:chgData name="Segev, Jonathan" userId="7c67a1b0-8725-4553-8055-0888dbcaef94" providerId="ADAL" clId="{4149D7D9-4DF5-4374-8FCC-D8016D0DFED8}" dt="2022-01-04T18:46:37.240" v="1" actId="20577"/>
          <ac:spMkLst>
            <pc:docMk/>
            <pc:sldMasterMk cId="0" sldId="2147483648"/>
            <ac:spMk id="10" creationId="{00000000-0000-0000-0000-000000000000}"/>
          </ac:spMkLst>
        </pc:spChg>
        <pc:spChg chg="mod">
          <ac:chgData name="Segev, Jonathan" userId="7c67a1b0-8725-4553-8055-0888dbcaef94" providerId="ADAL" clId="{4149D7D9-4DF5-4374-8FCC-D8016D0DFED8}" dt="2022-01-04T18:46:42.539" v="6"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39336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16953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3524721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45184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73469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2022-01-04</a:t>
            </a:r>
            <a:endParaRPr lang="en-GB" sz="2000" b="0" dirty="0"/>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609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7184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r>
                        <a:rPr lang="en-US" sz="1400" kern="1200" dirty="0">
                          <a:solidFill>
                            <a:schemeClr val="dk1"/>
                          </a:solidFill>
                          <a:latin typeface="+mn-lt"/>
                          <a:ea typeface="+mn-ea"/>
                          <a:cs typeface="+mn-cs"/>
                        </a:rPr>
                        <a:t>30</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600" dirty="0"/>
                        <a:t>5</a:t>
                      </a:r>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dirty="0"/>
                        <a:t>11-21-1875</a:t>
                      </a:r>
                    </a:p>
                  </a:txBody>
                  <a:tcPr marT="45712" marB="45712"/>
                </a:tc>
                <a:tc>
                  <a:txBody>
                    <a:bodyPr/>
                    <a:lstStyle/>
                    <a:p>
                      <a:r>
                        <a:rPr lang="en-US" sz="1400" dirty="0"/>
                        <a:t>Christian Berger</a:t>
                      </a:r>
                    </a:p>
                  </a:txBody>
                  <a:tcPr marT="45712" marB="45712"/>
                </a:tc>
                <a:tc>
                  <a:txBody>
                    <a:bodyPr/>
                    <a:lstStyle/>
                    <a:p>
                      <a:r>
                        <a:rPr lang="en-US" sz="1400" dirty="0"/>
                        <a:t>Comment resolution SA1 Tx Vector</a:t>
                      </a:r>
                    </a:p>
                  </a:txBody>
                  <a:tcPr marT="45712" marB="45712"/>
                </a:tc>
                <a:tc>
                  <a:txBody>
                    <a:bodyPr/>
                    <a:lstStyle/>
                    <a:p>
                      <a:r>
                        <a:rPr lang="en-US" sz="1400" dirty="0"/>
                        <a:t>25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a:t>
                      </a:r>
                      <a:r>
                        <a:rPr lang="en-US" sz="1400" dirty="0"/>
                        <a:t>– as time permits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54329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9661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93470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587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545612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84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5706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2</a:t>
            </a:r>
            <a:r>
              <a:rPr lang="en-US" altLang="en-US" baseline="30000" dirty="0">
                <a:solidFill>
                  <a:schemeClr val="tx2"/>
                </a:solidFill>
              </a:rPr>
              <a:t>nd</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50 min)</a:t>
            </a:r>
          </a:p>
          <a:p>
            <a:pPr lvl="1" algn="just">
              <a:spcBef>
                <a:spcPct val="20000"/>
              </a:spcBef>
              <a:buFontTx/>
              <a:buChar char="•"/>
            </a:pPr>
            <a:r>
              <a:rPr lang="en-US" altLang="en-US" sz="1600" b="0" kern="0" dirty="0"/>
              <a:t>11-21-1841 Comment resolution SA1 HE LTF Repetitions (Christian Berger – 45 min) </a:t>
            </a:r>
          </a:p>
          <a:p>
            <a:pPr algn="just">
              <a:spcBef>
                <a:spcPct val="20000"/>
              </a:spcBef>
              <a:buFontTx/>
              <a:buChar char="•"/>
            </a:pPr>
            <a:r>
              <a:rPr lang="en-US" sz="1800" b="0" dirty="0"/>
              <a:t>Review telecon times. (5min – special order)</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3324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67C7-29D7-4B6F-B39A-C3326072CB9F}"/>
              </a:ext>
            </a:extLst>
          </p:cNvPr>
          <p:cNvSpPr>
            <a:spLocks noGrp="1"/>
          </p:cNvSpPr>
          <p:nvPr>
            <p:ph type="title"/>
          </p:nvPr>
        </p:nvSpPr>
        <p:spPr/>
        <p:txBody>
          <a:bodyPr/>
          <a:lstStyle/>
          <a:p>
            <a:r>
              <a:rPr lang="en-US" dirty="0"/>
              <a:t>11-21-1944</a:t>
            </a:r>
          </a:p>
        </p:txBody>
      </p:sp>
      <p:sp>
        <p:nvSpPr>
          <p:cNvPr id="3" name="Content Placeholder 2">
            <a:extLst>
              <a:ext uri="{FF2B5EF4-FFF2-40B4-BE49-F238E27FC236}">
                <a16:creationId xmlns:a16="http://schemas.microsoft.com/office/drawing/2014/main" id="{A703F316-FCC3-474F-B508-A24FF76FE0C3}"/>
              </a:ext>
            </a:extLst>
          </p:cNvPr>
          <p:cNvSpPr>
            <a:spLocks noGrp="1"/>
          </p:cNvSpPr>
          <p:nvPr>
            <p:ph idx="1"/>
          </p:nvPr>
        </p:nvSpPr>
        <p:spPr>
          <a:xfrm>
            <a:off x="914401" y="1628801"/>
            <a:ext cx="10361084" cy="4465614"/>
          </a:xfrm>
        </p:spPr>
        <p:txBody>
          <a:bodyPr/>
          <a:lstStyle/>
          <a:p>
            <a:r>
              <a:rPr lang="en-US" dirty="0" err="1"/>
              <a:t>Strawpoll</a:t>
            </a:r>
            <a:endParaRPr lang="en-US" dirty="0"/>
          </a:p>
          <a:p>
            <a:r>
              <a:rPr lang="en-US" dirty="0"/>
              <a:t>Which of the solutions described in the comment resolution for CID 287875 document 11-21-1944r0 do you prefer?</a:t>
            </a:r>
          </a:p>
          <a:p>
            <a:endParaRPr lang="en-US" dirty="0"/>
          </a:p>
          <a:p>
            <a:r>
              <a:rPr lang="en-US" dirty="0"/>
              <a:t>O1) Solution 1 - 2</a:t>
            </a:r>
          </a:p>
          <a:p>
            <a:r>
              <a:rPr lang="en-US" dirty="0"/>
              <a:t>O2) Solution 2 - 6</a:t>
            </a:r>
          </a:p>
          <a:p>
            <a:r>
              <a:rPr lang="en-US" dirty="0"/>
              <a:t>O3) Either O1 or O2 is fine -2 </a:t>
            </a:r>
          </a:p>
          <a:p>
            <a:r>
              <a:rPr lang="en-US" dirty="0"/>
              <a:t>O4) Neither - 1</a:t>
            </a:r>
          </a:p>
          <a:p>
            <a:r>
              <a:rPr lang="en-US" dirty="0"/>
              <a:t>O5) Abstain - 1 </a:t>
            </a:r>
          </a:p>
          <a:p>
            <a:r>
              <a:rPr lang="en-US" dirty="0"/>
              <a:t>Did not respond - 4</a:t>
            </a:r>
          </a:p>
          <a:p>
            <a:endParaRPr lang="en-US" dirty="0"/>
          </a:p>
        </p:txBody>
      </p:sp>
      <p:sp>
        <p:nvSpPr>
          <p:cNvPr id="4" name="Slide Number Placeholder 3">
            <a:extLst>
              <a:ext uri="{FF2B5EF4-FFF2-40B4-BE49-F238E27FC236}">
                <a16:creationId xmlns:a16="http://schemas.microsoft.com/office/drawing/2014/main" id="{32CF6E87-9F94-409E-8FE7-9E835A7FE68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D5845C7-7B6F-4EEE-B152-D8533BD7A6C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4545478-5B73-449E-B99D-E13FB77B638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692976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00074253"/>
              </p:ext>
            </p:extLst>
          </p:nvPr>
        </p:nvGraphicFramePr>
        <p:xfrm>
          <a:off x="767408" y="1716304"/>
          <a:ext cx="9585279"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altLang="en-US" sz="1400" dirty="0"/>
                        <a:t>11-21-1944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SA1 Comment Resolution for seven CIDs</a:t>
                      </a:r>
                      <a:endParaRPr lang="en-US" altLang="en-US" sz="1400" b="0" kern="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15 min) – for completion</a:t>
            </a:r>
          </a:p>
          <a:p>
            <a:pPr lvl="1" algn="just">
              <a:spcBef>
                <a:spcPct val="20000"/>
              </a:spcBef>
              <a:buFontTx/>
              <a:buChar char="•"/>
            </a:pPr>
            <a:r>
              <a:rPr lang="en-US" altLang="en-US" sz="1600" b="0" kern="0" dirty="0"/>
              <a:t>11-21-1841 Comment resolution SA1 HE LTF Repetitions (Christian Berger – 45 min)</a:t>
            </a:r>
          </a:p>
          <a:p>
            <a:pPr lvl="1" algn="just">
              <a:spcBef>
                <a:spcPct val="20000"/>
              </a:spcBef>
              <a:buFontTx/>
              <a:buChar char="•"/>
            </a:pPr>
            <a:r>
              <a:rPr lang="fr-FR" sz="1600" dirty="0"/>
              <a:t>11-21-1979 </a:t>
            </a:r>
            <a:r>
              <a:rPr lang="fr-FR" sz="1600" dirty="0" err="1"/>
              <a:t>Some</a:t>
            </a:r>
            <a:r>
              <a:rPr lang="fr-FR" sz="1600" dirty="0"/>
              <a:t> SA </a:t>
            </a:r>
            <a:r>
              <a:rPr lang="fr-FR" sz="1600" dirty="0" err="1"/>
              <a:t>CRs</a:t>
            </a:r>
            <a:r>
              <a:rPr lang="fr-FR" sz="1600" dirty="0"/>
              <a:t> A (Nehru Bhandaru – 45min/as time </a:t>
            </a:r>
            <a:r>
              <a:rPr lang="fr-FR" sz="1600" dirty="0" err="1"/>
              <a:t>permits</a:t>
            </a:r>
            <a:r>
              <a:rPr lang="fr-FR" sz="1600" dirty="0"/>
              <a:t>)</a:t>
            </a:r>
            <a:endParaRPr lang="en-US" altLang="en-US" sz="1600" dirty="0"/>
          </a:p>
          <a:p>
            <a:pPr algn="just">
              <a:spcBef>
                <a:spcPct val="20000"/>
              </a:spcBef>
              <a:buFontTx/>
              <a:buChar char="•"/>
            </a:pPr>
            <a:r>
              <a:rPr lang="en-US" sz="1800" b="0" dirty="0"/>
              <a:t>Review telecon times. (3min – special order)</a:t>
            </a:r>
          </a:p>
          <a:p>
            <a:pPr algn="just">
              <a:spcBef>
                <a:spcPct val="20000"/>
              </a:spcBef>
              <a:buFontTx/>
              <a:buChar char="•"/>
            </a:pPr>
            <a:r>
              <a:rPr lang="en-US" sz="1800" b="0" dirty="0"/>
              <a:t>Review submission pipeline (2min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8775634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65985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84AC-6A00-4F33-92F7-4A7929B3AEF3}"/>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EA8144D2-6D7B-490D-834C-3D16DF150C55}"/>
              </a:ext>
            </a:extLst>
          </p:cNvPr>
          <p:cNvSpPr>
            <a:spLocks noGrp="1"/>
          </p:cNvSpPr>
          <p:nvPr>
            <p:ph idx="1"/>
          </p:nvPr>
        </p:nvSpPr>
        <p:spPr/>
        <p:txBody>
          <a:bodyPr/>
          <a:lstStyle/>
          <a:p>
            <a:r>
              <a:rPr lang="en-US" dirty="0" err="1"/>
              <a:t>Strawpoll</a:t>
            </a:r>
            <a:endParaRPr lang="en-US" dirty="0"/>
          </a:p>
          <a:p>
            <a:r>
              <a:rPr lang="en-US" b="0" dirty="0"/>
              <a:t>We agree to the resolutions contained in document 11-21-1944r2 for CIDs 287866, 287867, 287870, 287871, 287872, 287874, and CID 287875 (7 CIDs total).</a:t>
            </a:r>
          </a:p>
          <a:p>
            <a:r>
              <a:rPr lang="en-US" b="0" dirty="0"/>
              <a:t>Results (Y/N/A): 9/0/1</a:t>
            </a:r>
          </a:p>
        </p:txBody>
      </p:sp>
      <p:sp>
        <p:nvSpPr>
          <p:cNvPr id="4" name="Slide Number Placeholder 3">
            <a:extLst>
              <a:ext uri="{FF2B5EF4-FFF2-40B4-BE49-F238E27FC236}">
                <a16:creationId xmlns:a16="http://schemas.microsoft.com/office/drawing/2014/main" id="{7ABFAC23-81A0-4D24-A8D4-7EE7DAE6046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9148C91-2A73-4F6F-94F9-9F213635C2C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1B8C5F-54E2-4D17-9D34-0B50470C5A5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95880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5140503"/>
              </p:ext>
            </p:extLst>
          </p:nvPr>
        </p:nvGraphicFramePr>
        <p:xfrm>
          <a:off x="767408" y="1716304"/>
          <a:ext cx="9585279"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fr-FR" sz="1400" kern="1200" dirty="0">
                          <a:solidFill>
                            <a:schemeClr val="dk1"/>
                          </a:solidFill>
                          <a:latin typeface="+mn-lt"/>
                          <a:ea typeface="+mn-ea"/>
                          <a:cs typeface="+mn-cs"/>
                        </a:rPr>
                        <a:t>11-21-1979 </a:t>
                      </a:r>
                      <a:endParaRPr lang="en-US" sz="1400" dirty="0"/>
                    </a:p>
                  </a:txBody>
                  <a:tcPr marT="45712" marB="45712"/>
                </a:tc>
                <a:tc>
                  <a:txBody>
                    <a:bodyPr/>
                    <a:lstStyle/>
                    <a:p>
                      <a:r>
                        <a:rPr lang="fr-FR" sz="1400" kern="1200" dirty="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err="1">
                          <a:solidFill>
                            <a:schemeClr val="dk1"/>
                          </a:solidFill>
                          <a:latin typeface="+mn-lt"/>
                          <a:ea typeface="+mn-ea"/>
                          <a:cs typeface="+mn-cs"/>
                        </a:rPr>
                        <a:t>Some</a:t>
                      </a:r>
                      <a:r>
                        <a:rPr lang="fr-FR" sz="1400" kern="1200" dirty="0">
                          <a:solidFill>
                            <a:schemeClr val="dk1"/>
                          </a:solidFill>
                          <a:latin typeface="+mn-lt"/>
                          <a:ea typeface="+mn-ea"/>
                          <a:cs typeface="+mn-cs"/>
                        </a:rPr>
                        <a:t> SA </a:t>
                      </a:r>
                      <a:r>
                        <a:rPr lang="fr-FR" sz="1400" kern="1200" dirty="0" err="1">
                          <a:solidFill>
                            <a:schemeClr val="dk1"/>
                          </a:solidFill>
                          <a:latin typeface="+mn-lt"/>
                          <a:ea typeface="+mn-ea"/>
                          <a:cs typeface="+mn-cs"/>
                        </a:rPr>
                        <a:t>CRs</a:t>
                      </a:r>
                      <a:r>
                        <a:rPr lang="fr-FR" sz="1400" kern="1200" dirty="0">
                          <a:solidFill>
                            <a:schemeClr val="dk1"/>
                          </a:solidFill>
                          <a:latin typeface="+mn-lt"/>
                          <a:ea typeface="+mn-ea"/>
                          <a:cs typeface="+mn-cs"/>
                        </a:rPr>
                        <a:t> 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 </a:t>
                      </a:r>
                    </a:p>
                  </a:txBody>
                  <a:tcPr marT="45712" marB="45712"/>
                </a:tc>
                <a:extLst>
                  <a:ext uri="{0D108BD9-81ED-4DB2-BD59-A6C34878D82A}">
                    <a16:rowId xmlns:a16="http://schemas.microsoft.com/office/drawing/2014/main" val="10002"/>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74518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991634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93441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January 5</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10 min) – motion</a:t>
            </a:r>
          </a:p>
          <a:p>
            <a:pPr lvl="1" algn="just">
              <a:spcBef>
                <a:spcPct val="20000"/>
              </a:spcBef>
              <a:buFontTx/>
              <a:buChar char="•"/>
            </a:pPr>
            <a:r>
              <a:rPr lang="en-US" altLang="en-US" sz="1600" b="0" kern="0" dirty="0"/>
              <a:t>11-21-1841 Comment resolution SA1 HE LTF Repetitions (Christian Berger – 45 min)</a:t>
            </a:r>
          </a:p>
          <a:p>
            <a:pPr lvl="1" algn="just">
              <a:spcBef>
                <a:spcPct val="20000"/>
              </a:spcBef>
              <a:buFontTx/>
              <a:buChar char="•"/>
            </a:pPr>
            <a:r>
              <a:rPr lang="fr-FR" sz="1600" dirty="0"/>
              <a:t>11-21-1979 </a:t>
            </a:r>
            <a:r>
              <a:rPr lang="fr-FR" sz="1600" dirty="0" err="1"/>
              <a:t>Some</a:t>
            </a:r>
            <a:r>
              <a:rPr lang="fr-FR" sz="1600" dirty="0"/>
              <a:t> SA </a:t>
            </a:r>
            <a:r>
              <a:rPr lang="fr-FR" sz="1600" dirty="0" err="1"/>
              <a:t>CRs</a:t>
            </a:r>
            <a:r>
              <a:rPr lang="fr-FR" sz="1600" dirty="0"/>
              <a:t> A (Nehru Bhandaru – 45min/as time </a:t>
            </a:r>
            <a:r>
              <a:rPr lang="fr-FR" sz="1600" dirty="0" err="1"/>
              <a:t>permits</a:t>
            </a:r>
            <a:r>
              <a:rPr lang="fr-FR" sz="1600" dirty="0"/>
              <a:t>)</a:t>
            </a:r>
            <a:endParaRPr lang="en-US" altLang="en-US" sz="1600" dirty="0"/>
          </a:p>
          <a:p>
            <a:pPr algn="just">
              <a:spcBef>
                <a:spcPct val="20000"/>
              </a:spcBef>
              <a:buFontTx/>
              <a:buChar char="•"/>
            </a:pPr>
            <a:r>
              <a:rPr lang="en-US" sz="1800" b="0" dirty="0"/>
              <a:t>Review telecon times. (3min – special order)</a:t>
            </a:r>
          </a:p>
          <a:p>
            <a:pPr algn="just">
              <a:spcBef>
                <a:spcPct val="20000"/>
              </a:spcBef>
              <a:buFontTx/>
              <a:buChar char="•"/>
            </a:pPr>
            <a:r>
              <a:rPr lang="en-US" sz="1800" b="0" dirty="0"/>
              <a:t>Review submission pipeline (2min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46248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17143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1890012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767408" y="1716304"/>
          <a:ext cx="9585279"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fr-FR" sz="1400" kern="1200" dirty="0">
                          <a:solidFill>
                            <a:schemeClr val="dk1"/>
                          </a:solidFill>
                          <a:latin typeface="+mn-lt"/>
                          <a:ea typeface="+mn-ea"/>
                          <a:cs typeface="+mn-cs"/>
                        </a:rPr>
                        <a:t>11-21-1979 </a:t>
                      </a:r>
                      <a:endParaRPr lang="en-US" sz="1400" dirty="0"/>
                    </a:p>
                  </a:txBody>
                  <a:tcPr marT="45712" marB="45712"/>
                </a:tc>
                <a:tc>
                  <a:txBody>
                    <a:bodyPr/>
                    <a:lstStyle/>
                    <a:p>
                      <a:r>
                        <a:rPr lang="fr-FR" sz="1400" kern="1200" dirty="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err="1">
                          <a:solidFill>
                            <a:schemeClr val="dk1"/>
                          </a:solidFill>
                          <a:latin typeface="+mn-lt"/>
                          <a:ea typeface="+mn-ea"/>
                          <a:cs typeface="+mn-cs"/>
                        </a:rPr>
                        <a:t>Some</a:t>
                      </a:r>
                      <a:r>
                        <a:rPr lang="fr-FR" sz="1400" kern="1200" dirty="0">
                          <a:solidFill>
                            <a:schemeClr val="dk1"/>
                          </a:solidFill>
                          <a:latin typeface="+mn-lt"/>
                          <a:ea typeface="+mn-ea"/>
                          <a:cs typeface="+mn-cs"/>
                        </a:rPr>
                        <a:t> SA </a:t>
                      </a:r>
                      <a:r>
                        <a:rPr lang="fr-FR" sz="1400" kern="1200" dirty="0" err="1">
                          <a:solidFill>
                            <a:schemeClr val="dk1"/>
                          </a:solidFill>
                          <a:latin typeface="+mn-lt"/>
                          <a:ea typeface="+mn-ea"/>
                          <a:cs typeface="+mn-cs"/>
                        </a:rPr>
                        <a:t>CRs</a:t>
                      </a:r>
                      <a:r>
                        <a:rPr lang="fr-FR" sz="1400" kern="1200" dirty="0">
                          <a:solidFill>
                            <a:schemeClr val="dk1"/>
                          </a:solidFill>
                          <a:latin typeface="+mn-lt"/>
                          <a:ea typeface="+mn-ea"/>
                          <a:cs typeface="+mn-cs"/>
                        </a:rPr>
                        <a:t> 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 </a:t>
                      </a:r>
                    </a:p>
                  </a:txBody>
                  <a:tcPr marT="45712" marB="45712"/>
                </a:tc>
                <a:extLst>
                  <a:ext uri="{0D108BD9-81ED-4DB2-BD59-A6C34878D82A}">
                    <a16:rowId xmlns:a16="http://schemas.microsoft.com/office/drawing/2014/main" val="10002"/>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088378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76059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3553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110474</TotalTime>
  <Words>6725</Words>
  <Application>Microsoft Office PowerPoint</Application>
  <PresentationFormat>Widescreen</PresentationFormat>
  <Paragraphs>1063</Paragraphs>
  <Slides>79</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87"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15th</vt:lpstr>
      <vt:lpstr>Submission List for the Nov. 15th meeting</vt:lpstr>
      <vt:lpstr>11-21-1837 Response to WFA Communication</vt:lpstr>
      <vt:lpstr>Review submissions</vt:lpstr>
      <vt:lpstr>Timeline – previously approved</vt:lpstr>
      <vt:lpstr>Nov. Progress and Targets Towards the January Meeting</vt:lpstr>
      <vt:lpstr>Scheduled telecons</vt:lpstr>
      <vt:lpstr>PowerPoint Presentation</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December 2nd Telecon Agenda</vt:lpstr>
      <vt:lpstr>Review submissions</vt:lpstr>
      <vt:lpstr>11-21-1944</vt:lpstr>
      <vt:lpstr>Scheduled telecons</vt:lpstr>
      <vt:lpstr>Submission Pipeline</vt:lpstr>
      <vt:lpstr>PowerPoint Presentation</vt:lpstr>
      <vt:lpstr>PowerPoint Presentation</vt:lpstr>
      <vt:lpstr>December 16th Telecon Agenda</vt:lpstr>
      <vt:lpstr>Review submissions</vt:lpstr>
      <vt:lpstr>Submission 11-21-1944</vt:lpstr>
      <vt:lpstr>Scheduled telecons</vt:lpstr>
      <vt:lpstr>Submission Pipeline</vt:lpstr>
      <vt:lpstr>PowerPoint Presentation</vt:lpstr>
      <vt:lpstr>PowerPoint Presentation</vt:lpstr>
      <vt:lpstr>January 5th Telecon Agenda</vt:lpstr>
      <vt:lpstr>Review submissions</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705</cp:revision>
  <cp:lastPrinted>1601-01-01T00:00:00Z</cp:lastPrinted>
  <dcterms:created xsi:type="dcterms:W3CDTF">2018-08-06T10:28:59Z</dcterms:created>
  <dcterms:modified xsi:type="dcterms:W3CDTF">2022-01-04T18:57:23Z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