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84" r:id="rId53"/>
    <p:sldId id="2379" r:id="rId54"/>
    <p:sldId id="2385" r:id="rId55"/>
    <p:sldId id="709"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84"/>
            <p14:sldId id="2379"/>
            <p14:sldId id="2385"/>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8" autoAdjust="0"/>
    <p:restoredTop sz="96807" autoAdjust="0"/>
  </p:normalViewPr>
  <p:slideViewPr>
    <p:cSldViewPr>
      <p:cViewPr varScale="1">
        <p:scale>
          <a:sx n="110" d="100"/>
          <a:sy n="110" d="100"/>
        </p:scale>
        <p:origin x="120" y="30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025636C-C8D4-4B6E-AA97-8BB245EB2415}"/>
    <pc:docChg chg="modSld modMainMaster">
      <pc:chgData name="Segev, Jonathan" userId="7c67a1b0-8725-4553-8055-0888dbcaef94" providerId="ADAL" clId="{2025636C-C8D4-4B6E-AA97-8BB245EB2415}" dt="2021-12-02T16:23:55.756" v="100" actId="20577"/>
      <pc:docMkLst>
        <pc:docMk/>
      </pc:docMkLst>
      <pc:sldChg chg="modSp mod">
        <pc:chgData name="Segev, Jonathan" userId="7c67a1b0-8725-4553-8055-0888dbcaef94" providerId="ADAL" clId="{2025636C-C8D4-4B6E-AA97-8BB245EB2415}" dt="2021-12-02T16:23:55.756" v="100" actId="20577"/>
        <pc:sldMkLst>
          <pc:docMk/>
          <pc:sldMk cId="790487754" sldId="2378"/>
        </pc:sldMkLst>
        <pc:spChg chg="mod">
          <ac:chgData name="Segev, Jonathan" userId="7c67a1b0-8725-4553-8055-0888dbcaef94" providerId="ADAL" clId="{2025636C-C8D4-4B6E-AA97-8BB245EB2415}" dt="2021-12-02T16:23:55.756" v="100" actId="20577"/>
          <ac:spMkLst>
            <pc:docMk/>
            <pc:sldMk cId="790487754" sldId="2378"/>
            <ac:spMk id="3" creationId="{00000000-0000-0000-0000-000000000000}"/>
          </ac:spMkLst>
        </pc:spChg>
      </pc:sldChg>
      <pc:sldMasterChg chg="modSp mod">
        <pc:chgData name="Segev, Jonathan" userId="7c67a1b0-8725-4553-8055-0888dbcaef94" providerId="ADAL" clId="{2025636C-C8D4-4B6E-AA97-8BB245EB2415}" dt="2021-12-02T16:23:07.421" v="1" actId="20577"/>
        <pc:sldMasterMkLst>
          <pc:docMk/>
          <pc:sldMasterMk cId="0" sldId="2147483648"/>
        </pc:sldMasterMkLst>
        <pc:spChg chg="mod">
          <ac:chgData name="Segev, Jonathan" userId="7c67a1b0-8725-4553-8055-0888dbcaef94" providerId="ADAL" clId="{2025636C-C8D4-4B6E-AA97-8BB245EB2415}" dt="2021-12-02T16:23:07.421"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2021-12-02</a:t>
            </a:r>
          </a:p>
        </p:txBody>
      </p:sp>
      <p:sp>
        <p:nvSpPr>
          <p:cNvPr id="6" name="Date Placeholder 3"/>
          <p:cNvSpPr>
            <a:spLocks noGrp="1"/>
          </p:cNvSpPr>
          <p:nvPr>
            <p:ph type="dt" idx="10"/>
          </p:nvPr>
        </p:nvSpPr>
        <p:spPr/>
        <p:txBody>
          <a:bodyPr/>
          <a:lstStyle/>
          <a:p>
            <a:r>
              <a:rPr lang="en-US"/>
              <a:t>Dec.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Dec.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t>
            </a:r>
            <a:r>
              <a:rPr lang="en-US" altLang="en-US" sz="1600"/>
              <a:t>Ali Raissinia) </a:t>
            </a:r>
            <a:endParaRPr lang="en-US" altLang="en-US" sz="1600" dirty="0"/>
          </a:p>
          <a:p>
            <a:pPr lvl="1" algn="just">
              <a:spcBef>
                <a:spcPct val="20000"/>
              </a:spcBef>
              <a:buFontTx/>
              <a:buChar char="•"/>
            </a:pPr>
            <a:r>
              <a:rPr lang="en-US" altLang="en-US" sz="1600" b="0" kern="0" dirty="0"/>
              <a:t>11-21-1841 Comment resolution SA1 HE LTF Repetitions (Christian Berger)</a:t>
            </a:r>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34058430"/>
              </p:ext>
            </p:extLst>
          </p:nvPr>
        </p:nvGraphicFramePr>
        <p:xfrm>
          <a:off x="767408" y="1716304"/>
          <a:ext cx="10460567" cy="29868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endParaRPr lang="en-US" sz="1100" dirty="0"/>
                    </a:p>
                  </a:txBody>
                  <a:tcPr marT="45712" marB="45712"/>
                </a:tc>
                <a:tc>
                  <a:txBody>
                    <a:bodyPr/>
                    <a:lstStyle/>
                    <a:p>
                      <a:endParaRPr lang="en-US" sz="11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1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109836</TotalTime>
  <Words>5999</Words>
  <Application>Microsoft Office PowerPoint</Application>
  <PresentationFormat>Widescreen</PresentationFormat>
  <Paragraphs>917</Paragraphs>
  <Slides>65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2021-12-02T16:23:58Z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