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2369" r:id="rId33"/>
    <p:sldId id="2370" r:id="rId34"/>
    <p:sldId id="2371" r:id="rId35"/>
    <p:sldId id="686" r:id="rId36"/>
    <p:sldId id="2377" r:id="rId37"/>
    <p:sldId id="868" r:id="rId38"/>
    <p:sldId id="2374" r:id="rId39"/>
    <p:sldId id="687" r:id="rId40"/>
    <p:sldId id="688" r:id="rId41"/>
    <p:sldId id="2378" r:id="rId42"/>
    <p:sldId id="2379" r:id="rId43"/>
    <p:sldId id="2380" r:id="rId44"/>
    <p:sldId id="2386" r:id="rId45"/>
    <p:sldId id="2382" r:id="rId46"/>
    <p:sldId id="2383" r:id="rId47"/>
    <p:sldId id="2384" r:id="rId48"/>
    <p:sldId id="2385" r:id="rId49"/>
    <p:sldId id="709" r:id="rId50"/>
    <p:sldId id="315" r:id="rId51"/>
    <p:sldId id="312" r:id="rId52"/>
    <p:sldId id="318" r:id="rId53"/>
    <p:sldId id="472" r:id="rId54"/>
    <p:sldId id="473" r:id="rId55"/>
    <p:sldId id="474" r:id="rId56"/>
    <p:sldId id="480" r:id="rId57"/>
    <p:sldId id="259" r:id="rId58"/>
    <p:sldId id="260" r:id="rId59"/>
    <p:sldId id="261"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9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ldId id="2369"/>
            <p14:sldId id="2370"/>
            <p14:sldId id="2371"/>
            <p14:sldId id="686"/>
            <p14:sldId id="2377"/>
            <p14:sldId id="868"/>
            <p14:sldId id="2374"/>
            <p14:sldId id="687"/>
            <p14:sldId id="688"/>
          </p14:sldIdLst>
        </p14:section>
        <p14:section name="Nov. 15th daily slot 3 - Nov. IEEE electronic meeting" id="{0AD43289-B43F-47F1-8F81-0E941BD8A437}">
          <p14:sldIdLst>
            <p14:sldId id="2378"/>
            <p14:sldId id="2379"/>
            <p14:sldId id="2380"/>
            <p14:sldId id="2386"/>
            <p14:sldId id="2382"/>
            <p14:sldId id="2383"/>
            <p14:sldId id="2384"/>
            <p14:sldId id="2385"/>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8842FA-5011-416A-A6A9-382054B2DD9A}" v="6" dt="2021-11-15T19:33:30.62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50" autoAdjust="0"/>
    <p:restoredTop sz="96807" autoAdjust="0"/>
  </p:normalViewPr>
  <p:slideViewPr>
    <p:cSldViewPr>
      <p:cViewPr>
        <p:scale>
          <a:sx n="125" d="100"/>
          <a:sy n="125" d="100"/>
        </p:scale>
        <p:origin x="546" y="3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A8842FA-5011-416A-A6A9-382054B2DD9A}"/>
    <pc:docChg chg="custSel addSld delSld modSld modSection">
      <pc:chgData name="Segev, Jonathan" userId="7c67a1b0-8725-4553-8055-0888dbcaef94" providerId="ADAL" clId="{6A8842FA-5011-416A-A6A9-382054B2DD9A}" dt="2021-11-15T21:39:37.332" v="158" actId="20577"/>
      <pc:docMkLst>
        <pc:docMk/>
      </pc:docMkLst>
      <pc:sldChg chg="modSp mod">
        <pc:chgData name="Segev, Jonathan" userId="7c67a1b0-8725-4553-8055-0888dbcaef94" providerId="ADAL" clId="{6A8842FA-5011-416A-A6A9-382054B2DD9A}" dt="2021-11-15T18:43:58.386" v="124"/>
        <pc:sldMkLst>
          <pc:docMk/>
          <pc:sldMk cId="2737070199" sldId="2379"/>
        </pc:sldMkLst>
        <pc:spChg chg="mod">
          <ac:chgData name="Segev, Jonathan" userId="7c67a1b0-8725-4553-8055-0888dbcaef94" providerId="ADAL" clId="{6A8842FA-5011-416A-A6A9-382054B2DD9A}" dt="2021-11-15T18:41:20.697" v="8" actId="20577"/>
          <ac:spMkLst>
            <pc:docMk/>
            <pc:sldMk cId="2737070199" sldId="2379"/>
            <ac:spMk id="2" creationId="{00000000-0000-0000-0000-000000000000}"/>
          </ac:spMkLst>
        </pc:spChg>
        <pc:graphicFrameChg chg="mod modGraphic">
          <ac:chgData name="Segev, Jonathan" userId="7c67a1b0-8725-4553-8055-0888dbcaef94" providerId="ADAL" clId="{6A8842FA-5011-416A-A6A9-382054B2DD9A}" dt="2021-11-15T18:43:58.386" v="124"/>
          <ac:graphicFrameMkLst>
            <pc:docMk/>
            <pc:sldMk cId="2737070199" sldId="2379"/>
            <ac:graphicFrameMk id="7" creationId="{00000000-0000-0000-0000-000000000000}"/>
          </ac:graphicFrameMkLst>
        </pc:graphicFrameChg>
      </pc:sldChg>
      <pc:sldChg chg="del">
        <pc:chgData name="Segev, Jonathan" userId="7c67a1b0-8725-4553-8055-0888dbcaef94" providerId="ADAL" clId="{6A8842FA-5011-416A-A6A9-382054B2DD9A}" dt="2021-11-15T19:31:35.935" v="125" actId="47"/>
        <pc:sldMkLst>
          <pc:docMk/>
          <pc:sldMk cId="4279448257" sldId="2381"/>
        </pc:sldMkLst>
      </pc:sldChg>
      <pc:sldChg chg="modSp mod">
        <pc:chgData name="Segev, Jonathan" userId="7c67a1b0-8725-4553-8055-0888dbcaef94" providerId="ADAL" clId="{6A8842FA-5011-416A-A6A9-382054B2DD9A}" dt="2021-11-15T19:34:18.033" v="147" actId="14100"/>
        <pc:sldMkLst>
          <pc:docMk/>
          <pc:sldMk cId="2257119867" sldId="2382"/>
        </pc:sldMkLst>
        <pc:spChg chg="mod">
          <ac:chgData name="Segev, Jonathan" userId="7c67a1b0-8725-4553-8055-0888dbcaef94" providerId="ADAL" clId="{6A8842FA-5011-416A-A6A9-382054B2DD9A}" dt="2021-11-15T19:34:18.033" v="147" actId="14100"/>
          <ac:spMkLst>
            <pc:docMk/>
            <pc:sldMk cId="2257119867" sldId="2382"/>
            <ac:spMk id="64" creationId="{CD36405E-90BF-45E7-AC89-B570D2A750BB}"/>
          </ac:spMkLst>
        </pc:spChg>
      </pc:sldChg>
      <pc:sldChg chg="modSp mod">
        <pc:chgData name="Segev, Jonathan" userId="7c67a1b0-8725-4553-8055-0888dbcaef94" providerId="ADAL" clId="{6A8842FA-5011-416A-A6A9-382054B2DD9A}" dt="2021-11-15T21:39:37.332" v="158" actId="20577"/>
        <pc:sldMkLst>
          <pc:docMk/>
          <pc:sldMk cId="2987268304" sldId="2384"/>
        </pc:sldMkLst>
        <pc:spChg chg="mod">
          <ac:chgData name="Segev, Jonathan" userId="7c67a1b0-8725-4553-8055-0888dbcaef94" providerId="ADAL" clId="{6A8842FA-5011-416A-A6A9-382054B2DD9A}" dt="2021-11-15T21:39:37.332" v="158" actId="20577"/>
          <ac:spMkLst>
            <pc:docMk/>
            <pc:sldMk cId="2987268304" sldId="2384"/>
            <ac:spMk id="8" creationId="{CC5B7EB9-3DEF-4981-89A9-614127FF9327}"/>
          </ac:spMkLst>
        </pc:spChg>
      </pc:sldChg>
      <pc:sldChg chg="modSp new mod">
        <pc:chgData name="Segev, Jonathan" userId="7c67a1b0-8725-4553-8055-0888dbcaef94" providerId="ADAL" clId="{6A8842FA-5011-416A-A6A9-382054B2DD9A}" dt="2021-11-15T19:54:47.884" v="148" actId="313"/>
        <pc:sldMkLst>
          <pc:docMk/>
          <pc:sldMk cId="343324126" sldId="2386"/>
        </pc:sldMkLst>
        <pc:spChg chg="mod">
          <ac:chgData name="Segev, Jonathan" userId="7c67a1b0-8725-4553-8055-0888dbcaef94" providerId="ADAL" clId="{6A8842FA-5011-416A-A6A9-382054B2DD9A}" dt="2021-11-15T19:54:47.884" v="148" actId="313"/>
          <ac:spMkLst>
            <pc:docMk/>
            <pc:sldMk cId="343324126" sldId="2386"/>
            <ac:spMk id="2" creationId="{58797EB7-1336-4DF8-BD48-E0D3EE2502B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734693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3933662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2021-11-11</a:t>
            </a:r>
          </a:p>
        </p:txBody>
      </p:sp>
      <p:sp>
        <p:nvSpPr>
          <p:cNvPr id="6" name="Date Placeholder 3"/>
          <p:cNvSpPr>
            <a:spLocks noGrp="1"/>
          </p:cNvSpPr>
          <p:nvPr>
            <p:ph type="dt" idx="10"/>
          </p:nvPr>
        </p:nvSpPr>
        <p:spPr/>
        <p:txBody>
          <a:bodyPr/>
          <a:lstStyle/>
          <a:p>
            <a:r>
              <a:rPr lang="en-US"/>
              <a:t>Nov.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Nov.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P802.11az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8636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P802.11az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(6 min – as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71996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a:t>P802.11az </a:t>
            </a:r>
            <a:r>
              <a:rPr lang="en-US" altLang="en-US" sz="3200" dirty="0"/>
              <a:t>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1800199"/>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r>
              <a:rPr lang="en-US" sz="2000" b="0" dirty="0"/>
              <a:t>Comments received:</a:t>
            </a:r>
          </a:p>
          <a:p>
            <a:pPr lvl="1">
              <a:buFont typeface="Arial" panose="020B0604020202020204" pitchFamily="34" charset="0"/>
              <a:buChar char="•"/>
            </a:pPr>
            <a:r>
              <a:rPr lang="en-US" sz="1600" dirty="0"/>
              <a:t>Technical: 166 comments</a:t>
            </a:r>
          </a:p>
          <a:p>
            <a:pPr lvl="1">
              <a:buFont typeface="Arial" panose="020B0604020202020204" pitchFamily="34" charset="0"/>
              <a:buChar char="•"/>
            </a:pPr>
            <a:r>
              <a:rPr lang="en-US" sz="1600" b="0" dirty="0"/>
              <a:t>General</a:t>
            </a:r>
            <a:r>
              <a:rPr lang="en-US" sz="1600" dirty="0"/>
              <a:t>: 6 comments</a:t>
            </a:r>
          </a:p>
          <a:p>
            <a:pPr lvl="1">
              <a:buFont typeface="Arial" panose="020B0604020202020204" pitchFamily="34" charset="0"/>
              <a:buChar char="•"/>
            </a:pPr>
            <a:r>
              <a:rPr lang="en-US" sz="1600" b="0" dirty="0"/>
              <a:t>Editor</a:t>
            </a:r>
            <a:r>
              <a:rPr lang="en-US" sz="1600" dirty="0"/>
              <a:t>ial: 192 comments</a:t>
            </a:r>
          </a:p>
          <a:p>
            <a:pPr lvl="1">
              <a:buFont typeface="Arial" panose="020B0604020202020204" pitchFamily="34" charset="0"/>
              <a:buChar char="•"/>
            </a:pPr>
            <a:r>
              <a:rPr lang="en-US" sz="1600" b="0" dirty="0"/>
              <a:t>Total: 3</a:t>
            </a:r>
            <a:r>
              <a:rPr lang="en-US" sz="1600" dirty="0"/>
              <a:t>64 comments</a:t>
            </a:r>
            <a:endParaRPr lang="en-US" sz="16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pic>
        <p:nvPicPr>
          <p:cNvPr id="1026" name="Picture 2">
            <a:extLst>
              <a:ext uri="{FF2B5EF4-FFF2-40B4-BE49-F238E27FC236}">
                <a16:creationId xmlns:a16="http://schemas.microsoft.com/office/drawing/2014/main" id="{DB22FEE3-7213-4A1A-847F-1FCCCC85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686" y="2021550"/>
            <a:ext cx="5696314" cy="445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SA1 comment assignment status (5 min – Roy)</a:t>
            </a:r>
          </a:p>
          <a:p>
            <a:pPr algn="just">
              <a:spcBef>
                <a:spcPct val="20000"/>
              </a:spcBef>
              <a:buFontTx/>
              <a:buChar char="•"/>
            </a:pPr>
            <a:r>
              <a:rPr lang="en-US" altLang="en-US" sz="1800" b="0" dirty="0"/>
              <a:t>Review and consider approval of liaison response to WFA Location TG (20min – Jonathan)</a:t>
            </a:r>
          </a:p>
          <a:p>
            <a:pPr algn="just">
              <a:spcBef>
                <a:spcPct val="20000"/>
              </a:spcBef>
              <a:buFontTx/>
              <a:buChar char="•"/>
            </a:pPr>
            <a:r>
              <a:rPr lang="en-US" altLang="en-US" sz="1800" b="0" dirty="0" err="1"/>
              <a:t>TGaz</a:t>
            </a:r>
            <a:r>
              <a:rPr lang="en-US" altLang="en-US" sz="1800" b="0" dirty="0"/>
              <a:t> / ARC – any further action needed? (10min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 – moved to next meeting slot</a:t>
            </a:r>
          </a:p>
          <a:p>
            <a:pPr algn="just">
              <a:spcBef>
                <a:spcPct val="20000"/>
              </a:spcBef>
              <a:buFontTx/>
              <a:buChar char="•"/>
            </a:pPr>
            <a:r>
              <a:rPr lang="en-US" sz="1800" b="0" dirty="0"/>
              <a:t>Review targets towards Jan. meeting. (5min – special order) – moved o next meeting slot</a:t>
            </a:r>
          </a:p>
          <a:p>
            <a:pPr algn="just">
              <a:spcBef>
                <a:spcPct val="20000"/>
              </a:spcBef>
              <a:buFontTx/>
              <a:buChar char="•"/>
            </a:pPr>
            <a:r>
              <a:rPr lang="en-US" sz="1800" b="0" dirty="0"/>
              <a:t>Set telecon times. (5min – special order) – moved to next meeting slot</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a:t>Recess</a:t>
            </a:r>
            <a:endParaRPr lang="en-US" sz="1800" b="0" dirty="0"/>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14718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729651"/>
              </p:ext>
            </p:extLst>
          </p:nvPr>
        </p:nvGraphicFramePr>
        <p:xfrm>
          <a:off x="914401" y="1260086"/>
          <a:ext cx="10460567" cy="3535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3"/>
                  </a:ext>
                </a:extLst>
              </a:tr>
              <a:tr h="0">
                <a:tc>
                  <a:txBody>
                    <a:bodyPr/>
                    <a:lstStyle/>
                    <a:p>
                      <a:r>
                        <a:rPr lang="en-US" sz="1400" dirty="0"/>
                        <a:t>11-21-1842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RSTA Assigned Max Bandwidth</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0">
                <a:tc>
                  <a:txBody>
                    <a:bodyPr/>
                    <a:lstStyle/>
                    <a:p>
                      <a:r>
                        <a:rPr lang="en-US" sz="1400" dirty="0"/>
                        <a:t>11-21-1843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Various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 as time permits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8426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0855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sz="3200" dirty="0" err="1"/>
              <a:t>TGaz</a:t>
            </a:r>
            <a:r>
              <a:rPr lang="en-US" altLang="en-US" sz="3200" dirty="0"/>
              <a:t> / ARC – any further action needed?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pic>
        <p:nvPicPr>
          <p:cNvPr id="8" name="Picture 7">
            <a:extLst>
              <a:ext uri="{FF2B5EF4-FFF2-40B4-BE49-F238E27FC236}">
                <a16:creationId xmlns:a16="http://schemas.microsoft.com/office/drawing/2014/main" id="{DAF71B4F-1B8C-4E82-8A7F-C3C341BFCA07}"/>
              </a:ext>
            </a:extLst>
          </p:cNvPr>
          <p:cNvPicPr>
            <a:picLocks noChangeAspect="1"/>
          </p:cNvPicPr>
          <p:nvPr/>
        </p:nvPicPr>
        <p:blipFill>
          <a:blip r:embed="rId2"/>
          <a:stretch>
            <a:fillRect/>
          </a:stretch>
        </p:blipFill>
        <p:spPr>
          <a:xfrm>
            <a:off x="6600056" y="2060848"/>
            <a:ext cx="5530697" cy="4290481"/>
          </a:xfrm>
          <a:prstGeom prst="rect">
            <a:avLst/>
          </a:prstGeom>
        </p:spPr>
      </p:pic>
      <p:sp>
        <p:nvSpPr>
          <p:cNvPr id="3" name="Content Placeholder 2"/>
          <p:cNvSpPr>
            <a:spLocks noGrp="1"/>
          </p:cNvSpPr>
          <p:nvPr>
            <p:ph idx="1"/>
          </p:nvPr>
        </p:nvSpPr>
        <p:spPr>
          <a:xfrm>
            <a:off x="914401" y="1412776"/>
            <a:ext cx="5375611" cy="4681639"/>
          </a:xfrm>
        </p:spPr>
        <p:txBody>
          <a:bodyPr/>
          <a:lstStyle/>
          <a:p>
            <a:pPr algn="just">
              <a:spcBef>
                <a:spcPct val="20000"/>
              </a:spcBef>
              <a:buFontTx/>
              <a:buChar char="•"/>
            </a:pPr>
            <a:r>
              <a:rPr lang="en-US" sz="1600" b="0" dirty="0"/>
              <a:t>Previously received communication form ARC on support for multi FTM Session support.</a:t>
            </a:r>
          </a:p>
          <a:p>
            <a:pPr algn="just">
              <a:spcBef>
                <a:spcPct val="20000"/>
              </a:spcBef>
              <a:buFontTx/>
              <a:buChar char="•"/>
            </a:pPr>
            <a:r>
              <a:rPr lang="en-US" sz="1600" b="0" dirty="0"/>
              <a:t>Several solutions exists: at the upper layers, at the MLME SAP, MLME operation.</a:t>
            </a:r>
          </a:p>
          <a:p>
            <a:pPr algn="just">
              <a:spcBef>
                <a:spcPct val="20000"/>
              </a:spcBef>
              <a:buFontTx/>
              <a:buChar char="•"/>
            </a:pPr>
            <a:r>
              <a:rPr lang="en-US" sz="1600" b="0" dirty="0"/>
              <a:t>Proposal to ARC was to bring comments to comment resolution.</a:t>
            </a:r>
          </a:p>
          <a:p>
            <a:pPr algn="just">
              <a:spcBef>
                <a:spcPct val="20000"/>
              </a:spcBef>
              <a:buFontTx/>
              <a:buChar char="•"/>
            </a:pPr>
            <a:r>
              <a:rPr lang="en-US" sz="1600" b="0" dirty="0" err="1"/>
              <a:t>TGaz</a:t>
            </a:r>
            <a:r>
              <a:rPr lang="en-US" sz="1600" b="0" dirty="0"/>
              <a:t> is at the SA Ballot stage – good time to consider if there’s any further action needed?</a:t>
            </a:r>
          </a:p>
          <a:p>
            <a:pPr marL="0" indent="0" algn="just">
              <a:spcBef>
                <a:spcPct val="20000"/>
              </a:spcBef>
            </a:pPr>
            <a:endParaRPr lang="en-US" sz="1200"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Nov.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44369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Complete assignment of P802.11 D4.0 SA1 comments.</a:t>
            </a:r>
          </a:p>
          <a:p>
            <a:pPr>
              <a:buFont typeface="Arial" panose="020B0604020202020204" pitchFamily="34" charset="0"/>
              <a:buChar char="•"/>
            </a:pPr>
            <a:r>
              <a:rPr lang="en-US" b="0" dirty="0"/>
              <a:t>Resolve 60 technical</a:t>
            </a:r>
            <a:r>
              <a:rPr lang="en-US" b="0"/>
              <a:t>/General comments </a:t>
            </a:r>
            <a:r>
              <a:rPr lang="en-US" b="0" dirty="0"/>
              <a:t>(~33%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23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Nov.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Review and consider approval of liaison response to WFA Location TG (35min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a:t>
            </a:r>
          </a:p>
          <a:p>
            <a:pPr algn="just">
              <a:spcBef>
                <a:spcPct val="20000"/>
              </a:spcBef>
              <a:buFontTx/>
              <a:buChar char="•"/>
            </a:pPr>
            <a:r>
              <a:rPr lang="en-US" sz="1800" b="0" dirty="0"/>
              <a:t>Review targets towards Jan. meeting. (5min – special order)</a:t>
            </a:r>
          </a:p>
          <a:p>
            <a:pPr algn="just">
              <a:spcBef>
                <a:spcPct val="20000"/>
              </a:spcBef>
              <a:buFontTx/>
              <a:buChar char="•"/>
            </a:pPr>
            <a:r>
              <a:rPr lang="en-US" sz="1800" b="0" dirty="0"/>
              <a:t>Set telecon times. (5min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904877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84783566"/>
              </p:ext>
            </p:extLst>
          </p:nvPr>
        </p:nvGraphicFramePr>
        <p:xfrm>
          <a:off x="914401" y="1260086"/>
          <a:ext cx="10460567" cy="371841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11-21-1580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 (review proposed changes by Nehru and Dorothy)</a:t>
                      </a:r>
                    </a:p>
                  </a:txBody>
                  <a:tcPr marT="45712" marB="45712"/>
                </a:tc>
                <a:tc>
                  <a:txBody>
                    <a:bodyPr/>
                    <a:lstStyle/>
                    <a:p>
                      <a:r>
                        <a:rPr lang="en-US" sz="1400" kern="1200" dirty="0">
                          <a:solidFill>
                            <a:schemeClr val="dk1"/>
                          </a:solidFill>
                          <a:latin typeface="+mn-lt"/>
                          <a:ea typeface="+mn-ea"/>
                          <a:cs typeface="+mn-cs"/>
                        </a:rPr>
                        <a:t>30</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3"/>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r>
                        <a:rPr lang="en-US" sz="1600" dirty="0"/>
                        <a:t>5</a:t>
                      </a:r>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5"/>
                  </a:ext>
                </a:extLst>
              </a:tr>
              <a:tr h="0">
                <a:tc>
                  <a:txBody>
                    <a:bodyPr/>
                    <a:lstStyle/>
                    <a:p>
                      <a:r>
                        <a:rPr lang="en-US" sz="1400" dirty="0"/>
                        <a:t>11-21-1875</a:t>
                      </a:r>
                    </a:p>
                  </a:txBody>
                  <a:tcPr marT="45712" marB="45712"/>
                </a:tc>
                <a:tc>
                  <a:txBody>
                    <a:bodyPr/>
                    <a:lstStyle/>
                    <a:p>
                      <a:r>
                        <a:rPr lang="en-US" sz="1400" dirty="0"/>
                        <a:t>Christian Berger</a:t>
                      </a:r>
                    </a:p>
                  </a:txBody>
                  <a:tcPr marT="45712" marB="45712"/>
                </a:tc>
                <a:tc>
                  <a:txBody>
                    <a:bodyPr/>
                    <a:lstStyle/>
                    <a:p>
                      <a:r>
                        <a:rPr lang="en-US" sz="1400" dirty="0"/>
                        <a:t>Comment resolution SA1 Tx Vector</a:t>
                      </a:r>
                    </a:p>
                  </a:txBody>
                  <a:tcPr marT="45712" marB="45712"/>
                </a:tc>
                <a:tc>
                  <a:txBody>
                    <a:bodyPr/>
                    <a:lstStyle/>
                    <a:p>
                      <a:r>
                        <a:rPr lang="en-US" sz="1400" dirty="0"/>
                        <a:t>25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a:t>
                      </a:r>
                      <a:r>
                        <a:rPr lang="en-US" sz="1400" dirty="0"/>
                        <a:t>– as time permits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370701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633465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43324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Nov.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260016"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21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5654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8502757" y="4187995"/>
            <a:ext cx="7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57119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Conducted assignment to 1/3 of the technical comments received in P802.11az D4.0 SA1</a:t>
            </a:r>
          </a:p>
          <a:p>
            <a:pPr lvl="1">
              <a:buFont typeface="Arial" panose="020B0604020202020204" pitchFamily="34" charset="0"/>
              <a:buChar char="•"/>
            </a:pPr>
            <a:r>
              <a:rPr lang="en-US" b="0" dirty="0"/>
              <a:t>Started SA1 comment resolution to extent possible.</a:t>
            </a:r>
          </a:p>
          <a:p>
            <a:pPr lvl="1">
              <a:buFont typeface="Arial" panose="020B0604020202020204" pitchFamily="34" charset="0"/>
              <a:buChar char="•"/>
            </a:pPr>
            <a:r>
              <a:rPr lang="en-US" b="0" dirty="0"/>
              <a:t>Responded to WFA Lia</a:t>
            </a:r>
            <a:r>
              <a:rPr lang="en-US" dirty="0"/>
              <a:t>ison.</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January meeting:</a:t>
            </a:r>
          </a:p>
          <a:p>
            <a:pPr lvl="1">
              <a:buFont typeface="Arial" panose="020B0604020202020204" pitchFamily="34" charset="0"/>
              <a:buChar char="•"/>
            </a:pPr>
            <a:r>
              <a:rPr lang="en-US" b="0" dirty="0"/>
              <a:t>Complete assignment of P802.11 D4.0 SA1 comments.</a:t>
            </a:r>
          </a:p>
          <a:p>
            <a:pPr lvl="1">
              <a:buFont typeface="Arial" panose="020B0604020202020204" pitchFamily="34" charset="0"/>
              <a:buChar char="•"/>
            </a:pPr>
            <a:r>
              <a:rPr lang="en-US" b="0" dirty="0"/>
              <a:t>Resolve 60 technical/General comments (~33%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099280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a:t>
            </a:r>
            <a:r>
              <a:rPr lang="en-US" altLang="en-US" sz="2000" b="0" kern="0"/>
              <a:t>ET*</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9872683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949165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109830</TotalTime>
  <Words>5699</Words>
  <Application>Microsoft Office PowerPoint</Application>
  <PresentationFormat>Widescreen</PresentationFormat>
  <Paragraphs>855</Paragraphs>
  <Slides>59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7" baseType="lpstr">
      <vt:lpstr>Arial</vt:lpstr>
      <vt:lpstr>Calibri</vt:lpstr>
      <vt:lpstr>Monotype Sorts</vt:lpstr>
      <vt:lpstr>Montserrat</vt:lpstr>
      <vt:lpstr>Times</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9th</vt:lpstr>
      <vt:lpstr>Submission List for the Nov. 8th meeting</vt:lpstr>
      <vt:lpstr>P802.11az Initial SA Ballot Results</vt:lpstr>
      <vt:lpstr>Submissions Awaiting Motions</vt:lpstr>
      <vt:lpstr>Review Submissions</vt:lpstr>
      <vt:lpstr>PowerPoint Presentation</vt:lpstr>
      <vt:lpstr>IEEE Electronic Meeting Week – Nov. 11th</vt:lpstr>
      <vt:lpstr>Submission List for the Nov. 8th meeting</vt:lpstr>
      <vt:lpstr>11-21-1837 Response to WFA Communication</vt:lpstr>
      <vt:lpstr>TGaz / ARC – any further action needed?</vt:lpstr>
      <vt:lpstr>Timeline – previously approved</vt:lpstr>
      <vt:lpstr>Nov. Progress and Targets Towards the January Meeting</vt:lpstr>
      <vt:lpstr>Scheduled telecons</vt:lpstr>
      <vt:lpstr>PowerPoint Presentation</vt:lpstr>
      <vt:lpstr>PowerPoint Presentation</vt:lpstr>
      <vt:lpstr>IEEE Electronic Meeting Week – Nov. 15th</vt:lpstr>
      <vt:lpstr>Submission List for the Nov. 15th meeting</vt:lpstr>
      <vt:lpstr>11-21-1837 Response to WFA Communication</vt:lpstr>
      <vt:lpstr>Review submissions</vt:lpstr>
      <vt:lpstr>Timeline – previously approved</vt:lpstr>
      <vt:lpstr>Nov. Progress and Targets Towards the January Meeting</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700</cp:revision>
  <cp:lastPrinted>1601-01-01T00:00:00Z</cp:lastPrinted>
  <dcterms:created xsi:type="dcterms:W3CDTF">2018-08-06T10:28:59Z</dcterms:created>
  <dcterms:modified xsi:type="dcterms:W3CDTF">2021-11-15T21:39:47Z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