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69" r:id="rId33"/>
    <p:sldId id="2370" r:id="rId34"/>
    <p:sldId id="2371" r:id="rId35"/>
    <p:sldId id="686" r:id="rId36"/>
    <p:sldId id="2377" r:id="rId37"/>
    <p:sldId id="868" r:id="rId38"/>
    <p:sldId id="2374" r:id="rId39"/>
    <p:sldId id="687" r:id="rId40"/>
    <p:sldId id="688" r:id="rId41"/>
    <p:sldId id="695" r:id="rId42"/>
    <p:sldId id="696" r:id="rId43"/>
    <p:sldId id="697" r:id="rId44"/>
    <p:sldId id="709" r:id="rId45"/>
    <p:sldId id="315" r:id="rId46"/>
    <p:sldId id="312" r:id="rId47"/>
    <p:sldId id="318" r:id="rId48"/>
    <p:sldId id="472" r:id="rId49"/>
    <p:sldId id="473" r:id="rId50"/>
    <p:sldId id="474" r:id="rId51"/>
    <p:sldId id="480" r:id="rId52"/>
    <p:sldId id="259" r:id="rId53"/>
    <p:sldId id="260" r:id="rId54"/>
    <p:sldId id="261"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ldId id="2369"/>
            <p14:sldId id="2370"/>
            <p14:sldId id="2371"/>
            <p14:sldId id="686"/>
            <p14:sldId id="2377"/>
            <p14:sldId id="868"/>
            <p14:sldId id="2374"/>
            <p14:sldId id="687"/>
            <p14:sldId id="688"/>
          </p14:sldIdLst>
        </p14:section>
        <p14:section name="Nov. 15th daily slot 3 - Nov.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3EBB98-E25B-45AE-8D48-3085A92AE2D2}" v="12" dt="2021-11-11T19:05:52.15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96807" autoAdjust="0"/>
  </p:normalViewPr>
  <p:slideViewPr>
    <p:cSldViewPr>
      <p:cViewPr>
        <p:scale>
          <a:sx n="125" d="100"/>
          <a:sy n="125" d="100"/>
        </p:scale>
        <p:origin x="348" y="6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93EBB98-E25B-45AE-8D48-3085A92AE2D2}"/>
    <pc:docChg chg="undo redo custSel modSld modMainMaster">
      <pc:chgData name="Segev, Jonathan" userId="7c67a1b0-8725-4553-8055-0888dbcaef94" providerId="ADAL" clId="{B93EBB98-E25B-45AE-8D48-3085A92AE2D2}" dt="2021-11-11T20:16:47.911" v="297" actId="20577"/>
      <pc:docMkLst>
        <pc:docMk/>
      </pc:docMkLst>
      <pc:sldChg chg="modSp mod">
        <pc:chgData name="Segev, Jonathan" userId="7c67a1b0-8725-4553-8055-0888dbcaef94" providerId="ADAL" clId="{B93EBB98-E25B-45AE-8D48-3085A92AE2D2}" dt="2021-11-11T20:16:47.911" v="297" actId="20577"/>
        <pc:sldMkLst>
          <pc:docMk/>
          <pc:sldMk cId="3914718967" sldId="2369"/>
        </pc:sldMkLst>
        <pc:spChg chg="mod">
          <ac:chgData name="Segev, Jonathan" userId="7c67a1b0-8725-4553-8055-0888dbcaef94" providerId="ADAL" clId="{B93EBB98-E25B-45AE-8D48-3085A92AE2D2}" dt="2021-11-11T20:16:47.911" v="297" actId="20577"/>
          <ac:spMkLst>
            <pc:docMk/>
            <pc:sldMk cId="3914718967" sldId="2369"/>
            <ac:spMk id="3" creationId="{00000000-0000-0000-0000-000000000000}"/>
          </ac:spMkLst>
        </pc:spChg>
      </pc:sldChg>
      <pc:sldChg chg="modSp mod">
        <pc:chgData name="Segev, Jonathan" userId="7c67a1b0-8725-4553-8055-0888dbcaef94" providerId="ADAL" clId="{B93EBB98-E25B-45AE-8D48-3085A92AE2D2}" dt="2021-11-11T19:51:35.598" v="187" actId="108"/>
        <pc:sldMkLst>
          <pc:docMk/>
          <pc:sldMk cId="628426206" sldId="2370"/>
        </pc:sldMkLst>
        <pc:graphicFrameChg chg="mod modGraphic">
          <ac:chgData name="Segev, Jonathan" userId="7c67a1b0-8725-4553-8055-0888dbcaef94" providerId="ADAL" clId="{B93EBB98-E25B-45AE-8D48-3085A92AE2D2}" dt="2021-11-11T19:51:35.598" v="187" actId="108"/>
          <ac:graphicFrameMkLst>
            <pc:docMk/>
            <pc:sldMk cId="628426206" sldId="2370"/>
            <ac:graphicFrameMk id="7" creationId="{00000000-0000-0000-0000-000000000000}"/>
          </ac:graphicFrameMkLst>
        </pc:graphicFrameChg>
      </pc:sldChg>
      <pc:sldChg chg="modSp mod">
        <pc:chgData name="Segev, Jonathan" userId="7c67a1b0-8725-4553-8055-0888dbcaef94" providerId="ADAL" clId="{B93EBB98-E25B-45AE-8D48-3085A92AE2D2}" dt="2021-11-11T19:55:55.060" v="200" actId="14100"/>
        <pc:sldMkLst>
          <pc:docMk/>
          <pc:sldMk cId="4170349695" sldId="2377"/>
        </pc:sldMkLst>
        <pc:spChg chg="mod">
          <ac:chgData name="Segev, Jonathan" userId="7c67a1b0-8725-4553-8055-0888dbcaef94" providerId="ADAL" clId="{B93EBB98-E25B-45AE-8D48-3085A92AE2D2}" dt="2021-11-11T19:55:43.232" v="198" actId="555"/>
          <ac:spMkLst>
            <pc:docMk/>
            <pc:sldMk cId="4170349695" sldId="2377"/>
            <ac:spMk id="42" creationId="{2F605876-D477-4F14-8794-156D78F9CCE3}"/>
          </ac:spMkLst>
        </pc:spChg>
        <pc:spChg chg="mod">
          <ac:chgData name="Segev, Jonathan" userId="7c67a1b0-8725-4553-8055-0888dbcaef94" providerId="ADAL" clId="{B93EBB98-E25B-45AE-8D48-3085A92AE2D2}" dt="2021-11-11T19:55:43.232" v="198" actId="555"/>
          <ac:spMkLst>
            <pc:docMk/>
            <pc:sldMk cId="4170349695" sldId="2377"/>
            <ac:spMk id="43" creationId="{F27A7D85-1757-4C66-BECD-EE937921E20B}"/>
          </ac:spMkLst>
        </pc:spChg>
        <pc:spChg chg="mod">
          <ac:chgData name="Segev, Jonathan" userId="7c67a1b0-8725-4553-8055-0888dbcaef94" providerId="ADAL" clId="{B93EBB98-E25B-45AE-8D48-3085A92AE2D2}" dt="2021-11-11T19:55:43.232" v="198" actId="555"/>
          <ac:spMkLst>
            <pc:docMk/>
            <pc:sldMk cId="4170349695" sldId="2377"/>
            <ac:spMk id="46" creationId="{03C9889A-27AD-43D8-B8CE-A8E4750782BA}"/>
          </ac:spMkLst>
        </pc:spChg>
        <pc:spChg chg="mod">
          <ac:chgData name="Segev, Jonathan" userId="7c67a1b0-8725-4553-8055-0888dbcaef94" providerId="ADAL" clId="{B93EBB98-E25B-45AE-8D48-3085A92AE2D2}" dt="2021-11-11T19:55:43.232" v="198" actId="555"/>
          <ac:spMkLst>
            <pc:docMk/>
            <pc:sldMk cId="4170349695" sldId="2377"/>
            <ac:spMk id="59" creationId="{7D7A4A4E-EFC2-4E2F-A24A-69DD81F14B17}"/>
          </ac:spMkLst>
        </pc:spChg>
        <pc:spChg chg="mod">
          <ac:chgData name="Segev, Jonathan" userId="7c67a1b0-8725-4553-8055-0888dbcaef94" providerId="ADAL" clId="{B93EBB98-E25B-45AE-8D48-3085A92AE2D2}" dt="2021-11-11T19:55:55.060" v="200" actId="14100"/>
          <ac:spMkLst>
            <pc:docMk/>
            <pc:sldMk cId="4170349695" sldId="2377"/>
            <ac:spMk id="60" creationId="{FD33245F-738D-4A9E-A0BE-275B0E0AF06F}"/>
          </ac:spMkLst>
        </pc:spChg>
        <pc:spChg chg="mod">
          <ac:chgData name="Segev, Jonathan" userId="7c67a1b0-8725-4553-8055-0888dbcaef94" providerId="ADAL" clId="{B93EBB98-E25B-45AE-8D48-3085A92AE2D2}" dt="2021-11-11T19:55:43.232" v="198" actId="555"/>
          <ac:spMkLst>
            <pc:docMk/>
            <pc:sldMk cId="4170349695" sldId="2377"/>
            <ac:spMk id="62" creationId="{F189F3FD-6129-4603-BD90-34EE40265A10}"/>
          </ac:spMkLst>
        </pc:spChg>
        <pc:spChg chg="mod">
          <ac:chgData name="Segev, Jonathan" userId="7c67a1b0-8725-4553-8055-0888dbcaef94" providerId="ADAL" clId="{B93EBB98-E25B-45AE-8D48-3085A92AE2D2}" dt="2021-11-11T19:55:43.232" v="198" actId="555"/>
          <ac:spMkLst>
            <pc:docMk/>
            <pc:sldMk cId="4170349695" sldId="2377"/>
            <ac:spMk id="63" creationId="{D8F87CA2-0597-4AA6-BF19-2637B50B5365}"/>
          </ac:spMkLst>
        </pc:spChg>
        <pc:spChg chg="mod">
          <ac:chgData name="Segev, Jonathan" userId="7c67a1b0-8725-4553-8055-0888dbcaef94" providerId="ADAL" clId="{B93EBB98-E25B-45AE-8D48-3085A92AE2D2}" dt="2021-11-11T19:55:43.232" v="198" actId="555"/>
          <ac:spMkLst>
            <pc:docMk/>
            <pc:sldMk cId="4170349695" sldId="2377"/>
            <ac:spMk id="75" creationId="{F3F0F16B-8C38-4782-9610-2B73C4C8F47B}"/>
          </ac:spMkLst>
        </pc:spChg>
        <pc:spChg chg="mod">
          <ac:chgData name="Segev, Jonathan" userId="7c67a1b0-8725-4553-8055-0888dbcaef94" providerId="ADAL" clId="{B93EBB98-E25B-45AE-8D48-3085A92AE2D2}" dt="2021-11-11T19:55:43.232" v="198" actId="555"/>
          <ac:spMkLst>
            <pc:docMk/>
            <pc:sldMk cId="4170349695" sldId="2377"/>
            <ac:spMk id="76" creationId="{DCA555C3-88D6-42A7-9EDC-EF210EB2056C}"/>
          </ac:spMkLst>
        </pc:spChg>
        <pc:cxnChg chg="mod">
          <ac:chgData name="Segev, Jonathan" userId="7c67a1b0-8725-4553-8055-0888dbcaef94" providerId="ADAL" clId="{B93EBB98-E25B-45AE-8D48-3085A92AE2D2}" dt="2021-11-11T19:55:26.940" v="197" actId="555"/>
          <ac:cxnSpMkLst>
            <pc:docMk/>
            <pc:sldMk cId="4170349695" sldId="2377"/>
            <ac:cxnSpMk id="39" creationId="{A2FA76FA-3809-4D38-B844-5EC04AE23DE9}"/>
          </ac:cxnSpMkLst>
        </pc:cxnChg>
        <pc:cxnChg chg="mod">
          <ac:chgData name="Segev, Jonathan" userId="7c67a1b0-8725-4553-8055-0888dbcaef94" providerId="ADAL" clId="{B93EBB98-E25B-45AE-8D48-3085A92AE2D2}" dt="2021-11-11T19:55:26.940" v="197" actId="555"/>
          <ac:cxnSpMkLst>
            <pc:docMk/>
            <pc:sldMk cId="4170349695" sldId="2377"/>
            <ac:cxnSpMk id="48" creationId="{AF37DB13-CF9F-4A17-B749-FC10876F4C86}"/>
          </ac:cxnSpMkLst>
        </pc:cxnChg>
      </pc:sldChg>
      <pc:sldMasterChg chg="modSp mod">
        <pc:chgData name="Segev, Jonathan" userId="7c67a1b0-8725-4553-8055-0888dbcaef94" providerId="ADAL" clId="{B93EBB98-E25B-45AE-8D48-3085A92AE2D2}" dt="2021-11-11T18:46:01.815" v="1" actId="20577"/>
        <pc:sldMasterMkLst>
          <pc:docMk/>
          <pc:sldMasterMk cId="0" sldId="2147483648"/>
        </pc:sldMasterMkLst>
        <pc:spChg chg="mod">
          <ac:chgData name="Segev, Jonathan" userId="7c67a1b0-8725-4553-8055-0888dbcaef94" providerId="ADAL" clId="{B93EBB98-E25B-45AE-8D48-3085A92AE2D2}" dt="2021-11-11T18:46:01.81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734693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2021-11-11</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104124</TotalTime>
  <Words>5123</Words>
  <Application>Microsoft Office PowerPoint</Application>
  <PresentationFormat>Widescreen</PresentationFormat>
  <Paragraphs>714</Paragraphs>
  <Slides>54</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IEEE Electronic Meeting slot – Sep. 15th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2021-11-11T20:16:53Z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