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6"/>
  </p:notesMasterIdLst>
  <p:handoutMasterIdLst>
    <p:handoutMasterId r:id="rId57"/>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2369" r:id="rId33"/>
    <p:sldId id="2370" r:id="rId34"/>
    <p:sldId id="2371" r:id="rId35"/>
    <p:sldId id="686" r:id="rId36"/>
    <p:sldId id="2377" r:id="rId37"/>
    <p:sldId id="868" r:id="rId38"/>
    <p:sldId id="2374" r:id="rId39"/>
    <p:sldId id="687" r:id="rId40"/>
    <p:sldId id="688" r:id="rId41"/>
    <p:sldId id="695" r:id="rId42"/>
    <p:sldId id="696" r:id="rId43"/>
    <p:sldId id="697" r:id="rId44"/>
    <p:sldId id="709" r:id="rId45"/>
    <p:sldId id="315" r:id="rId46"/>
    <p:sldId id="312" r:id="rId47"/>
    <p:sldId id="318" r:id="rId48"/>
    <p:sldId id="472" r:id="rId49"/>
    <p:sldId id="473" r:id="rId50"/>
    <p:sldId id="474" r:id="rId51"/>
    <p:sldId id="480" r:id="rId52"/>
    <p:sldId id="259" r:id="rId53"/>
    <p:sldId id="260" r:id="rId54"/>
    <p:sldId id="261" r:id="rId5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Nov. 9 daily slot 3 -Nov. IEEE electronic meeting" id="{DE843586-E506-4D30-A655-52B441F0114A}">
          <p14:sldIdLst>
            <p14:sldId id="690"/>
            <p14:sldId id="694"/>
            <p14:sldId id="693"/>
            <p14:sldId id="2368"/>
            <p14:sldId id="679"/>
            <p14:sldId id="680"/>
          </p14:sldIdLst>
        </p14:section>
        <p14:section name="Nov. 11th daily slot 3 - Nov. IEEE electronic meeting" id="{347EDFAB-725B-4685-8406-804F1F654820}">
          <p14:sldIdLst>
            <p14:sldId id="2369"/>
            <p14:sldId id="2370"/>
            <p14:sldId id="2371"/>
            <p14:sldId id="686"/>
            <p14:sldId id="2377"/>
            <p14:sldId id="868"/>
            <p14:sldId id="2374"/>
            <p14:sldId id="687"/>
            <p14:sldId id="688"/>
          </p14:sldIdLst>
        </p14:section>
        <p14:section name="Nov. 15th daily slot 3 - Nov. IEEE electronic meeting" id="{0AD43289-B43F-47F1-8F81-0E941BD8A437}">
          <p14:sldIdLst>
            <p14:sldId id="695"/>
            <p14:sldId id="696"/>
            <p14:sldId id="697"/>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C9FF04-1B6A-45F1-B07C-088A8AEB2C04}" v="10" dt="2021-11-11T02:45:07.48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76" autoAdjust="0"/>
    <p:restoredTop sz="96807" autoAdjust="0"/>
  </p:normalViewPr>
  <p:slideViewPr>
    <p:cSldViewPr>
      <p:cViewPr>
        <p:scale>
          <a:sx n="125" d="100"/>
          <a:sy n="125" d="100"/>
        </p:scale>
        <p:origin x="258" y="13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FCC9FF04-1B6A-45F1-B07C-088A8AEB2C04}"/>
    <pc:docChg chg="undo custSel addSld delSld modSld modMainMaster modSection">
      <pc:chgData name="Segev, Jonathan" userId="7c67a1b0-8725-4553-8055-0888dbcaef94" providerId="ADAL" clId="{FCC9FF04-1B6A-45F1-B07C-088A8AEB2C04}" dt="2021-11-11T02:50:17.030" v="1179" actId="20577"/>
      <pc:docMkLst>
        <pc:docMk/>
      </pc:docMkLst>
      <pc:sldChg chg="modSp mod">
        <pc:chgData name="Segev, Jonathan" userId="7c67a1b0-8725-4553-8055-0888dbcaef94" providerId="ADAL" clId="{FCC9FF04-1B6A-45F1-B07C-088A8AEB2C04}" dt="2021-11-11T01:35:20.362" v="5" actId="20577"/>
        <pc:sldMkLst>
          <pc:docMk/>
          <pc:sldMk cId="0" sldId="256"/>
        </pc:sldMkLst>
        <pc:spChg chg="mod">
          <ac:chgData name="Segev, Jonathan" userId="7c67a1b0-8725-4553-8055-0888dbcaef94" providerId="ADAL" clId="{FCC9FF04-1B6A-45F1-B07C-088A8AEB2C04}" dt="2021-11-11T01:35:20.362" v="5" actId="20577"/>
          <ac:spMkLst>
            <pc:docMk/>
            <pc:sldMk cId="0" sldId="256"/>
            <ac:spMk id="3074" creationId="{00000000-0000-0000-0000-000000000000}"/>
          </ac:spMkLst>
        </pc:spChg>
      </pc:sldChg>
      <pc:sldChg chg="addSp modSp mod">
        <pc:chgData name="Segev, Jonathan" userId="7c67a1b0-8725-4553-8055-0888dbcaef94" providerId="ADAL" clId="{FCC9FF04-1B6A-45F1-B07C-088A8AEB2C04}" dt="2021-11-11T02:05:27.273" v="619" actId="1037"/>
        <pc:sldMkLst>
          <pc:docMk/>
          <pc:sldMk cId="392818440" sldId="686"/>
        </pc:sldMkLst>
        <pc:spChg chg="mod">
          <ac:chgData name="Segev, Jonathan" userId="7c67a1b0-8725-4553-8055-0888dbcaef94" providerId="ADAL" clId="{FCC9FF04-1B6A-45F1-B07C-088A8AEB2C04}" dt="2021-11-11T01:44:14.858" v="134" actId="113"/>
          <ac:spMkLst>
            <pc:docMk/>
            <pc:sldMk cId="392818440" sldId="686"/>
            <ac:spMk id="2" creationId="{00000000-0000-0000-0000-000000000000}"/>
          </ac:spMkLst>
        </pc:spChg>
        <pc:spChg chg="mod ord">
          <ac:chgData name="Segev, Jonathan" userId="7c67a1b0-8725-4553-8055-0888dbcaef94" providerId="ADAL" clId="{FCC9FF04-1B6A-45F1-B07C-088A8AEB2C04}" dt="2021-11-11T02:05:17.865" v="617" actId="14100"/>
          <ac:spMkLst>
            <pc:docMk/>
            <pc:sldMk cId="392818440" sldId="686"/>
            <ac:spMk id="3" creationId="{00000000-0000-0000-0000-000000000000}"/>
          </ac:spMkLst>
        </pc:spChg>
        <pc:picChg chg="add mod">
          <ac:chgData name="Segev, Jonathan" userId="7c67a1b0-8725-4553-8055-0888dbcaef94" providerId="ADAL" clId="{FCC9FF04-1B6A-45F1-B07C-088A8AEB2C04}" dt="2021-11-11T02:05:27.273" v="619" actId="1037"/>
          <ac:picMkLst>
            <pc:docMk/>
            <pc:sldMk cId="392818440" sldId="686"/>
            <ac:picMk id="8" creationId="{DAF71B4F-1B8C-4E82-8A7F-C3C341BFCA07}"/>
          </ac:picMkLst>
        </pc:picChg>
      </pc:sldChg>
      <pc:sldChg chg="modSp mod">
        <pc:chgData name="Segev, Jonathan" userId="7c67a1b0-8725-4553-8055-0888dbcaef94" providerId="ADAL" clId="{FCC9FF04-1B6A-45F1-B07C-088A8AEB2C04}" dt="2021-11-11T01:40:27.899" v="122" actId="20577"/>
        <pc:sldMkLst>
          <pc:docMk/>
          <pc:sldMk cId="2279493781" sldId="690"/>
        </pc:sldMkLst>
        <pc:spChg chg="mod">
          <ac:chgData name="Segev, Jonathan" userId="7c67a1b0-8725-4553-8055-0888dbcaef94" providerId="ADAL" clId="{FCC9FF04-1B6A-45F1-B07C-088A8AEB2C04}" dt="2021-11-11T01:39:06.440" v="9" actId="6549"/>
          <ac:spMkLst>
            <pc:docMk/>
            <pc:sldMk cId="2279493781" sldId="690"/>
            <ac:spMk id="2" creationId="{00000000-0000-0000-0000-000000000000}"/>
          </ac:spMkLst>
        </pc:spChg>
        <pc:spChg chg="mod">
          <ac:chgData name="Segev, Jonathan" userId="7c67a1b0-8725-4553-8055-0888dbcaef94" providerId="ADAL" clId="{FCC9FF04-1B6A-45F1-B07C-088A8AEB2C04}" dt="2021-11-11T01:40:27.899" v="122" actId="20577"/>
          <ac:spMkLst>
            <pc:docMk/>
            <pc:sldMk cId="2279493781" sldId="690"/>
            <ac:spMk id="3" creationId="{00000000-0000-0000-0000-000000000000}"/>
          </ac:spMkLst>
        </pc:spChg>
      </pc:sldChg>
      <pc:sldChg chg="modSp add mod">
        <pc:chgData name="Segev, Jonathan" userId="7c67a1b0-8725-4553-8055-0888dbcaef94" providerId="ADAL" clId="{FCC9FF04-1B6A-45F1-B07C-088A8AEB2C04}" dt="2021-11-11T02:50:17.030" v="1179" actId="20577"/>
        <pc:sldMkLst>
          <pc:docMk/>
          <pc:sldMk cId="3439910898" sldId="868"/>
        </pc:sldMkLst>
        <pc:spChg chg="mod">
          <ac:chgData name="Segev, Jonathan" userId="7c67a1b0-8725-4553-8055-0888dbcaef94" providerId="ADAL" clId="{FCC9FF04-1B6A-45F1-B07C-088A8AEB2C04}" dt="2021-11-11T02:45:17.876" v="954" actId="6549"/>
          <ac:spMkLst>
            <pc:docMk/>
            <pc:sldMk cId="3439910898" sldId="868"/>
            <ac:spMk id="2" creationId="{E93E8C48-D0FE-45AE-A892-200CA7D54BC4}"/>
          </ac:spMkLst>
        </pc:spChg>
        <pc:spChg chg="mod">
          <ac:chgData name="Segev, Jonathan" userId="7c67a1b0-8725-4553-8055-0888dbcaef94" providerId="ADAL" clId="{FCC9FF04-1B6A-45F1-B07C-088A8AEB2C04}" dt="2021-11-11T02:50:17.030" v="1179" actId="20577"/>
          <ac:spMkLst>
            <pc:docMk/>
            <pc:sldMk cId="3439910898" sldId="868"/>
            <ac:spMk id="3" creationId="{F4989200-2622-46AD-AE0D-4E2448C695E7}"/>
          </ac:spMkLst>
        </pc:spChg>
      </pc:sldChg>
      <pc:sldChg chg="modSp add mod">
        <pc:chgData name="Segev, Jonathan" userId="7c67a1b0-8725-4553-8055-0888dbcaef94" providerId="ADAL" clId="{FCC9FF04-1B6A-45F1-B07C-088A8AEB2C04}" dt="2021-11-11T02:13:07.109" v="727" actId="20577"/>
        <pc:sldMkLst>
          <pc:docMk/>
          <pc:sldMk cId="3914718967" sldId="2369"/>
        </pc:sldMkLst>
        <pc:spChg chg="mod">
          <ac:chgData name="Segev, Jonathan" userId="7c67a1b0-8725-4553-8055-0888dbcaef94" providerId="ADAL" clId="{FCC9FF04-1B6A-45F1-B07C-088A8AEB2C04}" dt="2021-11-11T01:39:11.944" v="12" actId="6549"/>
          <ac:spMkLst>
            <pc:docMk/>
            <pc:sldMk cId="3914718967" sldId="2369"/>
            <ac:spMk id="2" creationId="{00000000-0000-0000-0000-000000000000}"/>
          </ac:spMkLst>
        </pc:spChg>
        <pc:spChg chg="mod">
          <ac:chgData name="Segev, Jonathan" userId="7c67a1b0-8725-4553-8055-0888dbcaef94" providerId="ADAL" clId="{FCC9FF04-1B6A-45F1-B07C-088A8AEB2C04}" dt="2021-11-11T02:13:07.109" v="727" actId="20577"/>
          <ac:spMkLst>
            <pc:docMk/>
            <pc:sldMk cId="3914718967" sldId="2369"/>
            <ac:spMk id="3" creationId="{00000000-0000-0000-0000-000000000000}"/>
          </ac:spMkLst>
        </pc:spChg>
      </pc:sldChg>
      <pc:sldChg chg="modSp add mod">
        <pc:chgData name="Segev, Jonathan" userId="7c67a1b0-8725-4553-8055-0888dbcaef94" providerId="ADAL" clId="{FCC9FF04-1B6A-45F1-B07C-088A8AEB2C04}" dt="2021-11-11T02:07:49.441" v="663" actId="6549"/>
        <pc:sldMkLst>
          <pc:docMk/>
          <pc:sldMk cId="628426206" sldId="2370"/>
        </pc:sldMkLst>
        <pc:graphicFrameChg chg="mod modGraphic">
          <ac:chgData name="Segev, Jonathan" userId="7c67a1b0-8725-4553-8055-0888dbcaef94" providerId="ADAL" clId="{FCC9FF04-1B6A-45F1-B07C-088A8AEB2C04}" dt="2021-11-11T02:07:49.441" v="663" actId="6549"/>
          <ac:graphicFrameMkLst>
            <pc:docMk/>
            <pc:sldMk cId="628426206" sldId="2370"/>
            <ac:graphicFrameMk id="7" creationId="{00000000-0000-0000-0000-000000000000}"/>
          </ac:graphicFrameMkLst>
        </pc:graphicFrameChg>
      </pc:sldChg>
      <pc:sldChg chg="modSp new mod">
        <pc:chgData name="Segev, Jonathan" userId="7c67a1b0-8725-4553-8055-0888dbcaef94" providerId="ADAL" clId="{FCC9FF04-1B6A-45F1-B07C-088A8AEB2C04}" dt="2021-11-11T02:08:16.307" v="708" actId="20577"/>
        <pc:sldMkLst>
          <pc:docMk/>
          <pc:sldMk cId="290855023" sldId="2371"/>
        </pc:sldMkLst>
        <pc:spChg chg="mod">
          <ac:chgData name="Segev, Jonathan" userId="7c67a1b0-8725-4553-8055-0888dbcaef94" providerId="ADAL" clId="{FCC9FF04-1B6A-45F1-B07C-088A8AEB2C04}" dt="2021-11-11T02:08:16.307" v="708" actId="20577"/>
          <ac:spMkLst>
            <pc:docMk/>
            <pc:sldMk cId="290855023" sldId="2371"/>
            <ac:spMk id="2" creationId="{AE1BCFA6-1566-4AA4-9BE0-3674D6F9D0B2}"/>
          </ac:spMkLst>
        </pc:spChg>
      </pc:sldChg>
      <pc:sldChg chg="modSp add mod">
        <pc:chgData name="Segev, Jonathan" userId="7c67a1b0-8725-4553-8055-0888dbcaef94" providerId="ADAL" clId="{FCC9FF04-1B6A-45F1-B07C-088A8AEB2C04}" dt="2021-11-11T02:31:35.997" v="938" actId="6549"/>
        <pc:sldMkLst>
          <pc:docMk/>
          <pc:sldMk cId="1928237508" sldId="2374"/>
        </pc:sldMkLst>
        <pc:spChg chg="mod">
          <ac:chgData name="Segev, Jonathan" userId="7c67a1b0-8725-4553-8055-0888dbcaef94" providerId="ADAL" clId="{FCC9FF04-1B6A-45F1-B07C-088A8AEB2C04}" dt="2021-11-11T02:31:35.997" v="938" actId="6549"/>
          <ac:spMkLst>
            <pc:docMk/>
            <pc:sldMk cId="1928237508" sldId="2374"/>
            <ac:spMk id="8" creationId="{CC5B7EB9-3DEF-4981-89A9-614127FF9327}"/>
          </ac:spMkLst>
        </pc:spChg>
      </pc:sldChg>
      <pc:sldChg chg="add del">
        <pc:chgData name="Segev, Jonathan" userId="7c67a1b0-8725-4553-8055-0888dbcaef94" providerId="ADAL" clId="{FCC9FF04-1B6A-45F1-B07C-088A8AEB2C04}" dt="2021-11-11T02:15:21.231" v="729" actId="47"/>
        <pc:sldMkLst>
          <pc:docMk/>
          <pc:sldMk cId="3580349728" sldId="2375"/>
        </pc:sldMkLst>
      </pc:sldChg>
      <pc:sldChg chg="modSp add mod">
        <pc:chgData name="Segev, Jonathan" userId="7c67a1b0-8725-4553-8055-0888dbcaef94" providerId="ADAL" clId="{FCC9FF04-1B6A-45F1-B07C-088A8AEB2C04}" dt="2021-11-11T02:25:26.045" v="801" actId="20577"/>
        <pc:sldMkLst>
          <pc:docMk/>
          <pc:sldMk cId="4170349695" sldId="2377"/>
        </pc:sldMkLst>
        <pc:spChg chg="mod">
          <ac:chgData name="Segev, Jonathan" userId="7c67a1b0-8725-4553-8055-0888dbcaef94" providerId="ADAL" clId="{FCC9FF04-1B6A-45F1-B07C-088A8AEB2C04}" dt="2021-11-11T02:19:22.185" v="772" actId="207"/>
          <ac:spMkLst>
            <pc:docMk/>
            <pc:sldMk cId="4170349695" sldId="2377"/>
            <ac:spMk id="7" creationId="{6041F246-CB9B-482F-83D0-BA3762CA5E98}"/>
          </ac:spMkLst>
        </pc:spChg>
        <pc:spChg chg="mod">
          <ac:chgData name="Segev, Jonathan" userId="7c67a1b0-8725-4553-8055-0888dbcaef94" providerId="ADAL" clId="{FCC9FF04-1B6A-45F1-B07C-088A8AEB2C04}" dt="2021-11-11T02:18:15.639" v="763" actId="20577"/>
          <ac:spMkLst>
            <pc:docMk/>
            <pc:sldMk cId="4170349695" sldId="2377"/>
            <ac:spMk id="60" creationId="{FD33245F-738D-4A9E-A0BE-275B0E0AF06F}"/>
          </ac:spMkLst>
        </pc:spChg>
        <pc:spChg chg="mod">
          <ac:chgData name="Segev, Jonathan" userId="7c67a1b0-8725-4553-8055-0888dbcaef94" providerId="ADAL" clId="{FCC9FF04-1B6A-45F1-B07C-088A8AEB2C04}" dt="2021-11-11T02:18:11.007" v="760" actId="20577"/>
          <ac:spMkLst>
            <pc:docMk/>
            <pc:sldMk cId="4170349695" sldId="2377"/>
            <ac:spMk id="62" creationId="{F189F3FD-6129-4603-BD90-34EE40265A10}"/>
          </ac:spMkLst>
        </pc:spChg>
        <pc:spChg chg="mod">
          <ac:chgData name="Segev, Jonathan" userId="7c67a1b0-8725-4553-8055-0888dbcaef94" providerId="ADAL" clId="{FCC9FF04-1B6A-45F1-B07C-088A8AEB2C04}" dt="2021-11-11T02:25:26.045" v="801" actId="20577"/>
          <ac:spMkLst>
            <pc:docMk/>
            <pc:sldMk cId="4170349695" sldId="2377"/>
            <ac:spMk id="66" creationId="{17937EE2-D8D2-469E-B929-707B843D8996}"/>
          </ac:spMkLst>
        </pc:spChg>
        <pc:spChg chg="mod">
          <ac:chgData name="Segev, Jonathan" userId="7c67a1b0-8725-4553-8055-0888dbcaef94" providerId="ADAL" clId="{FCC9FF04-1B6A-45F1-B07C-088A8AEB2C04}" dt="2021-11-11T02:25:23.956" v="799" actId="20577"/>
          <ac:spMkLst>
            <pc:docMk/>
            <pc:sldMk cId="4170349695" sldId="2377"/>
            <ac:spMk id="69" creationId="{9D6A0D72-2F1D-4790-A0EE-3F24598FC8EB}"/>
          </ac:spMkLst>
        </pc:spChg>
        <pc:spChg chg="mod">
          <ac:chgData name="Segev, Jonathan" userId="7c67a1b0-8725-4553-8055-0888dbcaef94" providerId="ADAL" clId="{FCC9FF04-1B6A-45F1-B07C-088A8AEB2C04}" dt="2021-11-11T02:22:39.111" v="782" actId="1076"/>
          <ac:spMkLst>
            <pc:docMk/>
            <pc:sldMk cId="4170349695" sldId="2377"/>
            <ac:spMk id="70" creationId="{C44A6D3F-F58B-49B8-B813-47495B7D1BD0}"/>
          </ac:spMkLst>
        </pc:spChg>
        <pc:spChg chg="mod">
          <ac:chgData name="Segev, Jonathan" userId="7c67a1b0-8725-4553-8055-0888dbcaef94" providerId="ADAL" clId="{FCC9FF04-1B6A-45F1-B07C-088A8AEB2C04}" dt="2021-11-11T02:18:48.177" v="768" actId="108"/>
          <ac:spMkLst>
            <pc:docMk/>
            <pc:sldMk cId="4170349695" sldId="2377"/>
            <ac:spMk id="73" creationId="{A440538B-D407-4E7F-9F71-67DD2951A971}"/>
          </ac:spMkLst>
        </pc:spChg>
        <pc:spChg chg="mod">
          <ac:chgData name="Segev, Jonathan" userId="7c67a1b0-8725-4553-8055-0888dbcaef94" providerId="ADAL" clId="{FCC9FF04-1B6A-45F1-B07C-088A8AEB2C04}" dt="2021-11-11T02:18:20.396" v="767" actId="20577"/>
          <ac:spMkLst>
            <pc:docMk/>
            <pc:sldMk cId="4170349695" sldId="2377"/>
            <ac:spMk id="75" creationId="{F3F0F16B-8C38-4782-9610-2B73C4C8F47B}"/>
          </ac:spMkLst>
        </pc:spChg>
        <pc:spChg chg="mod">
          <ac:chgData name="Segev, Jonathan" userId="7c67a1b0-8725-4553-8055-0888dbcaef94" providerId="ADAL" clId="{FCC9FF04-1B6A-45F1-B07C-088A8AEB2C04}" dt="2021-11-11T02:16:21.078" v="738" actId="14100"/>
          <ac:spMkLst>
            <pc:docMk/>
            <pc:sldMk cId="4170349695" sldId="2377"/>
            <ac:spMk id="76" creationId="{DCA555C3-88D6-42A7-9EDC-EF210EB2056C}"/>
          </ac:spMkLst>
        </pc:spChg>
        <pc:spChg chg="mod">
          <ac:chgData name="Segev, Jonathan" userId="7c67a1b0-8725-4553-8055-0888dbcaef94" providerId="ADAL" clId="{FCC9FF04-1B6A-45F1-B07C-088A8AEB2C04}" dt="2021-11-11T02:25:20.966" v="797" actId="20577"/>
          <ac:spMkLst>
            <pc:docMk/>
            <pc:sldMk cId="4170349695" sldId="2377"/>
            <ac:spMk id="79" creationId="{7DAFFC53-4722-42F5-9C4A-207E7BBE4CE0}"/>
          </ac:spMkLst>
        </pc:spChg>
        <pc:grpChg chg="mod">
          <ac:chgData name="Segev, Jonathan" userId="7c67a1b0-8725-4553-8055-0888dbcaef94" providerId="ADAL" clId="{FCC9FF04-1B6A-45F1-B07C-088A8AEB2C04}" dt="2021-11-11T02:22:39.111" v="782" actId="1076"/>
          <ac:grpSpMkLst>
            <pc:docMk/>
            <pc:sldMk cId="4170349695" sldId="2377"/>
            <ac:grpSpMk id="68" creationId="{B9FA3AC2-AEA9-4687-9EBA-351C3F630833}"/>
          </ac:grpSpMkLst>
        </pc:grpChg>
      </pc:sldChg>
      <pc:sldMasterChg chg="modSp mod">
        <pc:chgData name="Segev, Jonathan" userId="7c67a1b0-8725-4553-8055-0888dbcaef94" providerId="ADAL" clId="{FCC9FF04-1B6A-45F1-B07C-088A8AEB2C04}" dt="2021-11-11T01:35:13.157" v="1" actId="20577"/>
        <pc:sldMasterMkLst>
          <pc:docMk/>
          <pc:sldMasterMk cId="0" sldId="2147483648"/>
        </pc:sldMasterMkLst>
        <pc:spChg chg="mod">
          <ac:chgData name="Segev, Jonathan" userId="7c67a1b0-8725-4553-8055-0888dbcaef94" providerId="ADAL" clId="{FCC9FF04-1B6A-45F1-B07C-088A8AEB2C04}" dt="2021-11-11T01:35:13.157"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734693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802.11-21/1607r3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November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2021-11-10</a:t>
            </a:r>
          </a:p>
        </p:txBody>
      </p:sp>
      <p:sp>
        <p:nvSpPr>
          <p:cNvPr id="6" name="Date Placeholder 3"/>
          <p:cNvSpPr>
            <a:spLocks noGrp="1"/>
          </p:cNvSpPr>
          <p:nvPr>
            <p:ph type="dt" idx="10"/>
          </p:nvPr>
        </p:nvSpPr>
        <p:spPr/>
        <p:txBody>
          <a:bodyPr/>
          <a:lstStyle/>
          <a:p>
            <a:r>
              <a:rPr lang="en-US"/>
              <a:t>Nov.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November Electronic Meeting Agenda </a:t>
            </a:r>
          </a:p>
          <a:p>
            <a:pPr algn="ctr">
              <a:lnSpc>
                <a:spcPct val="90000"/>
              </a:lnSpc>
              <a:buFontTx/>
              <a:buNone/>
            </a:pPr>
            <a:r>
              <a:rPr lang="en-US" altLang="en-US" sz="3600" dirty="0">
                <a:cs typeface="Times New Roman" panose="02020603050405020304" pitchFamily="18" charset="0"/>
              </a:rPr>
              <a:t>And telecons meetings running between November 2021 and January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Nov. 2021</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P802.11az Initial SA Ballot:</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Check for any remaining input to ARC – is there any?</a:t>
            </a:r>
          </a:p>
          <a:p>
            <a:pPr algn="just">
              <a:spcBef>
                <a:spcPct val="20000"/>
              </a:spcBef>
              <a:buFontTx/>
              <a:buChar char="•"/>
            </a:pPr>
            <a:r>
              <a:rPr lang="en-US" altLang="en-US" sz="1800" b="0" kern="0" dirty="0"/>
              <a:t>Review submissions – as permitted.</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3863609"/>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152392">
                <a:tc>
                  <a:txBody>
                    <a:bodyPr/>
                    <a:lstStyle/>
                    <a:p>
                      <a:r>
                        <a:rPr lang="en-US" sz="1400" dirty="0"/>
                        <a:t>11-20-771</a:t>
                      </a:r>
                    </a:p>
                  </a:txBody>
                  <a:tcPr marT="45712" marB="45712"/>
                </a:tc>
                <a:tc>
                  <a:txBody>
                    <a:bodyPr/>
                    <a:lstStyle/>
                    <a:p>
                      <a:pPr algn="l" rtl="0"/>
                      <a:r>
                        <a:rPr lang="en-US" sz="1400" dirty="0"/>
                        <a:t>Jonathan Segev</a:t>
                      </a:r>
                    </a:p>
                  </a:txBody>
                  <a:tcPr marT="45712" marB="45712"/>
                </a:tc>
                <a:tc>
                  <a:txBody>
                    <a:bodyPr/>
                    <a:lstStyle/>
                    <a:p>
                      <a:r>
                        <a:rPr lang="en-US" sz="1400" dirty="0" err="1"/>
                        <a:t>TGaz</a:t>
                      </a:r>
                      <a:r>
                        <a:rPr lang="en-US" sz="1400" dirty="0"/>
                        <a:t> Meeting Motion compendium</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152392">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432310915"/>
                  </a:ext>
                </a:extLst>
              </a:tr>
              <a:tr h="0">
                <a:tc>
                  <a:txBody>
                    <a:bodyPr/>
                    <a:lstStyle/>
                    <a:p>
                      <a:r>
                        <a:rPr lang="en-US" sz="1400" kern="1200" dirty="0">
                          <a:solidFill>
                            <a:schemeClr val="dk1"/>
                          </a:solidFill>
                          <a:latin typeface="+mn-lt"/>
                          <a:ea typeface="+mn-ea"/>
                          <a:cs typeface="+mn-cs"/>
                        </a:rPr>
                        <a:t>11-21-1439</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Sep-2021-Telecon-minutes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11-21-1503</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September-2021-Interim-minutes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P802.11az Initial SA Ballot: (20 min – as needed)</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 (6 min – as needed)</a:t>
            </a:r>
          </a:p>
          <a:p>
            <a:pPr algn="just">
              <a:spcBef>
                <a:spcPct val="20000"/>
              </a:spcBef>
              <a:buFontTx/>
              <a:buChar char="•"/>
            </a:pPr>
            <a:r>
              <a:rPr lang="en-US" altLang="en-US" sz="1800" b="0" kern="0" dirty="0"/>
              <a:t>Review submissions (as time permits)</a:t>
            </a:r>
          </a:p>
          <a:p>
            <a:pPr algn="just">
              <a:spcBef>
                <a:spcPct val="20000"/>
              </a:spcBef>
              <a:buFontTx/>
              <a:buChar char="•"/>
            </a:pPr>
            <a:r>
              <a:rPr lang="en-US" altLang="en-US" sz="1800" b="0" kern="0" dirty="0" err="1"/>
              <a:t>TGaz</a:t>
            </a:r>
            <a:r>
              <a:rPr lang="en-US" altLang="en-US" sz="1800" b="0" kern="0" dirty="0"/>
              <a:t> / ARC – any further action needed?</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771996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a:t>P802.11az </a:t>
            </a:r>
            <a:r>
              <a:rPr lang="en-US" altLang="en-US" sz="3200" dirty="0"/>
              <a:t>Initial SA Ballot Results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839416" y="1628801"/>
            <a:ext cx="10436069" cy="1800199"/>
          </a:xfrm>
        </p:spPr>
        <p:txBody>
          <a:bodyPr/>
          <a:lstStyle/>
          <a:p>
            <a:pPr>
              <a:buFont typeface="Arial" panose="020B0604020202020204" pitchFamily="34" charset="0"/>
              <a:buChar char="•"/>
            </a:pPr>
            <a:r>
              <a:rPr lang="en-US" sz="2000" b="0" dirty="0"/>
              <a:t>Since Sep. closing: </a:t>
            </a:r>
            <a:r>
              <a:rPr lang="en-US" sz="1600" dirty="0"/>
              <a:t>LB256 completed without comments on unchanged draft P802.11az D4.0.</a:t>
            </a:r>
            <a:endParaRPr lang="en-US" sz="1600" b="0" dirty="0"/>
          </a:p>
          <a:p>
            <a:pPr>
              <a:buFont typeface="Arial" panose="020B0604020202020204" pitchFamily="34" charset="0"/>
              <a:buChar char="•"/>
            </a:pPr>
            <a:r>
              <a:rPr lang="en-US" sz="1800" b="0" dirty="0"/>
              <a:t>P802.11az SA1 Results:</a:t>
            </a:r>
          </a:p>
          <a:p>
            <a:pPr lvl="1">
              <a:buFont typeface="Arial" panose="020B0604020202020204" pitchFamily="34" charset="0"/>
              <a:buChar char="•"/>
            </a:pPr>
            <a:r>
              <a:rPr lang="en-US" sz="1800" b="0" dirty="0"/>
              <a:t>93% approval </a:t>
            </a:r>
          </a:p>
          <a:p>
            <a:pPr lvl="1">
              <a:buFont typeface="Arial" panose="020B0604020202020204" pitchFamily="34" charset="0"/>
              <a:buChar char="•"/>
            </a:pPr>
            <a:r>
              <a:rPr lang="en-US" sz="1800" dirty="0"/>
              <a:t>6% disapprove</a:t>
            </a:r>
          </a:p>
          <a:p>
            <a:pPr lvl="1">
              <a:buFont typeface="Arial" panose="020B0604020202020204" pitchFamily="34" charset="0"/>
              <a:buChar char="•"/>
            </a:pPr>
            <a:r>
              <a:rPr lang="en-US" sz="1800" b="0" dirty="0"/>
              <a:t>5% abstain</a:t>
            </a:r>
            <a:endParaRPr lang="en-US" sz="1600" b="0" dirty="0"/>
          </a:p>
          <a:p>
            <a:pPr>
              <a:buFont typeface="Arial" panose="020B0604020202020204" pitchFamily="34" charset="0"/>
              <a:buChar char="•"/>
            </a:pPr>
            <a:r>
              <a:rPr lang="en-US" sz="2000" b="0" dirty="0"/>
              <a:t>Comments received:</a:t>
            </a:r>
          </a:p>
          <a:p>
            <a:pPr lvl="1">
              <a:buFont typeface="Arial" panose="020B0604020202020204" pitchFamily="34" charset="0"/>
              <a:buChar char="•"/>
            </a:pPr>
            <a:r>
              <a:rPr lang="en-US" sz="1600" dirty="0"/>
              <a:t>Technical: 166 comments</a:t>
            </a:r>
          </a:p>
          <a:p>
            <a:pPr lvl="1">
              <a:buFont typeface="Arial" panose="020B0604020202020204" pitchFamily="34" charset="0"/>
              <a:buChar char="•"/>
            </a:pPr>
            <a:r>
              <a:rPr lang="en-US" sz="1600" b="0" dirty="0"/>
              <a:t>General</a:t>
            </a:r>
            <a:r>
              <a:rPr lang="en-US" sz="1600" dirty="0"/>
              <a:t>: 6 comments</a:t>
            </a:r>
          </a:p>
          <a:p>
            <a:pPr lvl="1">
              <a:buFont typeface="Arial" panose="020B0604020202020204" pitchFamily="34" charset="0"/>
              <a:buChar char="•"/>
            </a:pPr>
            <a:r>
              <a:rPr lang="en-US" sz="1600" b="0" dirty="0"/>
              <a:t>Editor</a:t>
            </a:r>
            <a:r>
              <a:rPr lang="en-US" sz="1600" dirty="0"/>
              <a:t>ial: 192 comments</a:t>
            </a:r>
          </a:p>
          <a:p>
            <a:pPr lvl="1">
              <a:buFont typeface="Arial" panose="020B0604020202020204" pitchFamily="34" charset="0"/>
              <a:buChar char="•"/>
            </a:pPr>
            <a:r>
              <a:rPr lang="en-US" sz="1600" b="0" dirty="0"/>
              <a:t>Total: 3</a:t>
            </a:r>
            <a:r>
              <a:rPr lang="en-US" sz="1600" dirty="0"/>
              <a:t>64 comments</a:t>
            </a:r>
            <a:endParaRPr lang="en-US" sz="1600" b="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pic>
        <p:nvPicPr>
          <p:cNvPr id="1026" name="Picture 2">
            <a:extLst>
              <a:ext uri="{FF2B5EF4-FFF2-40B4-BE49-F238E27FC236}">
                <a16:creationId xmlns:a16="http://schemas.microsoft.com/office/drawing/2014/main" id="{DB22FEE3-7213-4A1A-847F-1FCCCC852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5686" y="2021550"/>
            <a:ext cx="5696314" cy="445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November 2021 Electronic meeting and teleconferences running between the Nov. 2021 and Jan.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Review and consider approve liaison response to WFA Location TG.</a:t>
            </a:r>
          </a:p>
          <a:p>
            <a:pPr algn="just">
              <a:spcBef>
                <a:spcPct val="20000"/>
              </a:spcBef>
              <a:buFontTx/>
              <a:buChar char="•"/>
            </a:pPr>
            <a:r>
              <a:rPr lang="en-US" altLang="en-US" sz="1800" b="0" dirty="0" err="1"/>
              <a:t>TGaz</a:t>
            </a:r>
            <a:r>
              <a:rPr lang="en-US" altLang="en-US" sz="1800" b="0" dirty="0"/>
              <a:t> / ARC – any further action needed?</a:t>
            </a:r>
          </a:p>
          <a:p>
            <a:pPr algn="just">
              <a:spcBef>
                <a:spcPct val="20000"/>
              </a:spcBef>
              <a:buFontTx/>
              <a:buChar char="•"/>
            </a:pPr>
            <a:r>
              <a:rPr lang="en-US" altLang="en-US" sz="1800" b="0" kern="0" dirty="0"/>
              <a:t>Review submissions (as time permits)</a:t>
            </a:r>
          </a:p>
          <a:p>
            <a:pPr algn="just">
              <a:spcBef>
                <a:spcPct val="20000"/>
              </a:spcBef>
              <a:buFontTx/>
              <a:buChar char="•"/>
            </a:pPr>
            <a:r>
              <a:rPr lang="en-US" sz="1800" b="0" dirty="0"/>
              <a:t>Set telecon times.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9147189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9561011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11-21-1837</a:t>
                      </a:r>
                    </a:p>
                  </a:txBody>
                  <a:tcPr marT="45712" marB="45712"/>
                </a:tc>
                <a:tc>
                  <a:txBody>
                    <a:bodyPr/>
                    <a:lstStyle/>
                    <a:p>
                      <a:r>
                        <a:rPr lang="en-US" sz="1400" dirty="0"/>
                        <a:t>Jonathan Segev</a:t>
                      </a:r>
                    </a:p>
                  </a:txBody>
                  <a:tcPr marT="45712" marB="45712"/>
                </a:tc>
                <a:tc>
                  <a:txBody>
                    <a:bodyPr/>
                    <a:lstStyle/>
                    <a:p>
                      <a:r>
                        <a:rPr lang="en-GB" sz="1400" kern="1200" dirty="0">
                          <a:solidFill>
                            <a:schemeClr val="dk1"/>
                          </a:solidFill>
                          <a:effectLst/>
                          <a:latin typeface="+mn-lt"/>
                          <a:ea typeface="+mn-ea"/>
                          <a:cs typeface="+mn-cs"/>
                        </a:rPr>
                        <a:t>Response to Communication from Wi-Fi Alliance RE 802.11az</a:t>
                      </a:r>
                      <a:endParaRPr lang="en-US" sz="1400" dirty="0"/>
                    </a:p>
                  </a:txBody>
                  <a:tcPr marT="45712" marB="45712"/>
                </a:tc>
                <a:tc>
                  <a:txBody>
                    <a:bodyPr/>
                    <a:lstStyle/>
                    <a:p>
                      <a:r>
                        <a:rPr lang="en-US" sz="1400" dirty="0"/>
                        <a:t>Liaison</a:t>
                      </a:r>
                    </a:p>
                  </a:txBody>
                  <a:tcPr marT="45712" marB="45712"/>
                </a:tc>
                <a:extLst>
                  <a:ext uri="{0D108BD9-81ED-4DB2-BD59-A6C34878D82A}">
                    <a16:rowId xmlns:a16="http://schemas.microsoft.com/office/drawing/2014/main" val="10003"/>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284262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CFA6-1566-4AA4-9BE0-3674D6F9D0B2}"/>
              </a:ext>
            </a:extLst>
          </p:cNvPr>
          <p:cNvSpPr>
            <a:spLocks noGrp="1"/>
          </p:cNvSpPr>
          <p:nvPr>
            <p:ph type="title"/>
          </p:nvPr>
        </p:nvSpPr>
        <p:spPr/>
        <p:txBody>
          <a:bodyPr/>
          <a:lstStyle/>
          <a:p>
            <a:r>
              <a:rPr lang="en-US" dirty="0"/>
              <a:t>11-21-1837 Response to WFA Communication</a:t>
            </a:r>
          </a:p>
        </p:txBody>
      </p:sp>
      <p:sp>
        <p:nvSpPr>
          <p:cNvPr id="3" name="Content Placeholder 2">
            <a:extLst>
              <a:ext uri="{FF2B5EF4-FFF2-40B4-BE49-F238E27FC236}">
                <a16:creationId xmlns:a16="http://schemas.microsoft.com/office/drawing/2014/main" id="{C9761408-E13A-4800-B0D4-564B647B864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5A47779-D081-4E15-ABE2-738A5CB885E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5148ECAD-A00A-403C-B12E-4741B72081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7ECA36E-8C39-4088-A89B-88DE7806DE0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08550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sz="3200" dirty="0" err="1"/>
              <a:t>TGaz</a:t>
            </a:r>
            <a:r>
              <a:rPr lang="en-US" altLang="en-US" sz="3200" dirty="0"/>
              <a:t> / ARC – any further action needed?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pic>
        <p:nvPicPr>
          <p:cNvPr id="8" name="Picture 7">
            <a:extLst>
              <a:ext uri="{FF2B5EF4-FFF2-40B4-BE49-F238E27FC236}">
                <a16:creationId xmlns:a16="http://schemas.microsoft.com/office/drawing/2014/main" id="{DAF71B4F-1B8C-4E82-8A7F-C3C341BFCA07}"/>
              </a:ext>
            </a:extLst>
          </p:cNvPr>
          <p:cNvPicPr>
            <a:picLocks noChangeAspect="1"/>
          </p:cNvPicPr>
          <p:nvPr/>
        </p:nvPicPr>
        <p:blipFill>
          <a:blip r:embed="rId2"/>
          <a:stretch>
            <a:fillRect/>
          </a:stretch>
        </p:blipFill>
        <p:spPr>
          <a:xfrm>
            <a:off x="6600056" y="2060848"/>
            <a:ext cx="5530697" cy="4290481"/>
          </a:xfrm>
          <a:prstGeom prst="rect">
            <a:avLst/>
          </a:prstGeom>
        </p:spPr>
      </p:pic>
      <p:sp>
        <p:nvSpPr>
          <p:cNvPr id="3" name="Content Placeholder 2"/>
          <p:cNvSpPr>
            <a:spLocks noGrp="1"/>
          </p:cNvSpPr>
          <p:nvPr>
            <p:ph idx="1"/>
          </p:nvPr>
        </p:nvSpPr>
        <p:spPr>
          <a:xfrm>
            <a:off x="914401" y="1412776"/>
            <a:ext cx="5375611" cy="4681639"/>
          </a:xfrm>
        </p:spPr>
        <p:txBody>
          <a:bodyPr/>
          <a:lstStyle/>
          <a:p>
            <a:pPr algn="just">
              <a:spcBef>
                <a:spcPct val="20000"/>
              </a:spcBef>
              <a:buFontTx/>
              <a:buChar char="•"/>
            </a:pPr>
            <a:r>
              <a:rPr lang="en-US" sz="1600" b="0" dirty="0"/>
              <a:t>Previously received communication form ARC on support for multi FTM Session support.</a:t>
            </a:r>
          </a:p>
          <a:p>
            <a:pPr algn="just">
              <a:spcBef>
                <a:spcPct val="20000"/>
              </a:spcBef>
              <a:buFontTx/>
              <a:buChar char="•"/>
            </a:pPr>
            <a:r>
              <a:rPr lang="en-US" sz="1600" b="0" dirty="0"/>
              <a:t>Several solutions exists: at the upper layers, at the MLME SAP, MLME operation.</a:t>
            </a:r>
          </a:p>
          <a:p>
            <a:pPr algn="just">
              <a:spcBef>
                <a:spcPct val="20000"/>
              </a:spcBef>
              <a:buFontTx/>
              <a:buChar char="•"/>
            </a:pPr>
            <a:r>
              <a:rPr lang="en-US" sz="1600" b="0" dirty="0"/>
              <a:t>Proposal to ARC was to bring comments to comment resolution.</a:t>
            </a:r>
          </a:p>
          <a:p>
            <a:pPr algn="just">
              <a:spcBef>
                <a:spcPct val="20000"/>
              </a:spcBef>
              <a:buFontTx/>
              <a:buChar char="•"/>
            </a:pPr>
            <a:r>
              <a:rPr lang="en-US" sz="1600" b="0" dirty="0" err="1"/>
              <a:t>TGaz</a:t>
            </a:r>
            <a:r>
              <a:rPr lang="en-US" sz="1600" b="0" dirty="0"/>
              <a:t> is at the SA Ballot stage – good time to consider if there’s any further action needed?</a:t>
            </a:r>
          </a:p>
          <a:p>
            <a:pPr marL="0" indent="0" algn="just">
              <a:spcBef>
                <a:spcPct val="20000"/>
              </a:spcBef>
            </a:pPr>
            <a:endParaRPr lang="en-US" sz="1200" dirty="0"/>
          </a:p>
        </p:txBody>
      </p:sp>
    </p:spTree>
    <p:extLst>
      <p:ext uri="{BB962C8B-B14F-4D97-AF65-F5344CB8AC3E}">
        <p14:creationId xmlns:p14="http://schemas.microsoft.com/office/powerpoint/2010/main" val="392818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45024"/>
            <a:ext cx="241417"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165148"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89074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888332"/>
            <a:ext cx="36561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889481"/>
            <a:ext cx="653793" cy="24109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890636"/>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1351"/>
              <a:gd name="adj2" fmla="val -21601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487473"/>
            <a:chOff x="7668534" y="2425355"/>
            <a:chExt cx="650149" cy="487473"/>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24630" y="3052375"/>
            <a:ext cx="650149" cy="579806"/>
            <a:chOff x="7668534" y="2425355"/>
            <a:chExt cx="650149" cy="579806"/>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888032"/>
            <a:ext cx="44369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889480"/>
            <a:ext cx="343813"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487473"/>
            <a:chOff x="7668534" y="2425355"/>
            <a:chExt cx="650149" cy="487473"/>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1703496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Nov. Progress and Targets Towards the January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Complete assignment of P802.11 D4.0 SA1 comments.</a:t>
            </a:r>
          </a:p>
          <a:p>
            <a:pPr>
              <a:buFont typeface="Arial" panose="020B0604020202020204" pitchFamily="34" charset="0"/>
              <a:buChar char="•"/>
            </a:pPr>
            <a:r>
              <a:rPr lang="en-US" b="0" dirty="0"/>
              <a:t>Resolve 60 technical</a:t>
            </a:r>
            <a:r>
              <a:rPr lang="en-US" b="0"/>
              <a:t>/General comments </a:t>
            </a:r>
            <a:r>
              <a:rPr lang="en-US" b="0" dirty="0"/>
              <a:t>(~33% of SA1 T+G comments).</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23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9282375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Nov. 802 electronic plenary session</a:t>
            </a:r>
          </a:p>
          <a:p>
            <a:pPr marL="457200" lvl="1" indent="0"/>
            <a:r>
              <a:rPr lang="en-US" dirty="0"/>
              <a:t>This meeting is part of the Nov.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022274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61468686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104005</TotalTime>
  <Words>5025</Words>
  <Application>Microsoft Office PowerPoint</Application>
  <PresentationFormat>Widescreen</PresentationFormat>
  <Paragraphs>695</Paragraphs>
  <Slides>54</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2" baseType="lpstr">
      <vt:lpstr>Arial</vt:lpstr>
      <vt:lpstr>Calibri</vt:lpstr>
      <vt:lpstr>Monotype Sorts</vt:lpstr>
      <vt:lpstr>Montserrat</vt:lpstr>
      <vt:lpstr>Times</vt:lpstr>
      <vt:lpstr>Times New Roman</vt:lpstr>
      <vt:lpstr>Office Theme</vt:lpstr>
      <vt:lpstr>Document</vt:lpstr>
      <vt:lpstr>TGaz Next Generation Positioning  Agenda for the November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Nov. IEEE  Electronic Plenary Meeting Week Agenda</vt:lpstr>
      <vt:lpstr>Submission List for the week</vt:lpstr>
      <vt:lpstr>IEEE Electronic Meeting Week – Nov. 9th</vt:lpstr>
      <vt:lpstr>Submission List for the Nov. 8th meeting</vt:lpstr>
      <vt:lpstr>P802.11az Initial SA Ballot Results</vt:lpstr>
      <vt:lpstr>Submissions Awaiting Motions</vt:lpstr>
      <vt:lpstr>Review Submissions</vt:lpstr>
      <vt:lpstr>PowerPoint Presentation</vt:lpstr>
      <vt:lpstr>IEEE Electronic Meeting Week – Nov. 11th</vt:lpstr>
      <vt:lpstr>Submission List for the Nov. 8th meeting</vt:lpstr>
      <vt:lpstr>11-21-1837 Response to WFA Communication</vt:lpstr>
      <vt:lpstr>TGaz / ARC – any further action needed?</vt:lpstr>
      <vt:lpstr>Timeline – previously approved</vt:lpstr>
      <vt:lpstr>Nov. Progress and Targets Towards the January Meeting</vt:lpstr>
      <vt:lpstr>Scheduled telecons</vt:lpstr>
      <vt:lpstr>PowerPoint Presentation</vt:lpstr>
      <vt:lpstr>PowerPoint Presentation</vt:lpstr>
      <vt:lpstr>IEEE Electronic Meeting slot – Sep. 15th</vt:lpstr>
      <vt:lpstr>PowerPoint Presentation</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697</cp:revision>
  <cp:lastPrinted>1601-01-01T00:00:00Z</cp:lastPrinted>
  <dcterms:created xsi:type="dcterms:W3CDTF">2018-08-06T10:28:59Z</dcterms:created>
  <dcterms:modified xsi:type="dcterms:W3CDTF">2021-11-11T02:50:17Z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