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69" r:id="rId33"/>
    <p:sldId id="2370" r:id="rId34"/>
    <p:sldId id="2371" r:id="rId35"/>
    <p:sldId id="686" r:id="rId36"/>
    <p:sldId id="2377" r:id="rId37"/>
    <p:sldId id="868" r:id="rId38"/>
    <p:sldId id="2374" r:id="rId39"/>
    <p:sldId id="687" r:id="rId40"/>
    <p:sldId id="688" r:id="rId41"/>
    <p:sldId id="695" r:id="rId42"/>
    <p:sldId id="696" r:id="rId43"/>
    <p:sldId id="697" r:id="rId44"/>
    <p:sldId id="709" r:id="rId45"/>
    <p:sldId id="315" r:id="rId46"/>
    <p:sldId id="312" r:id="rId47"/>
    <p:sldId id="318" r:id="rId48"/>
    <p:sldId id="472" r:id="rId49"/>
    <p:sldId id="473" r:id="rId50"/>
    <p:sldId id="474" r:id="rId51"/>
    <p:sldId id="480" r:id="rId52"/>
    <p:sldId id="259" r:id="rId53"/>
    <p:sldId id="260" r:id="rId54"/>
    <p:sldId id="261"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ldId id="2369"/>
            <p14:sldId id="2370"/>
            <p14:sldId id="2371"/>
            <p14:sldId id="686"/>
            <p14:sldId id="2377"/>
            <p14:sldId id="868"/>
            <p14:sldId id="2374"/>
            <p14:sldId id="687"/>
            <p14:sldId id="688"/>
          </p14:sldIdLst>
        </p14:section>
        <p14:section name="Nov. 15th daily slot 3 - Nov. IEEE electronic meeting" id="{0AD43289-B43F-47F1-8F81-0E941BD8A437}">
          <p14:sldIdLst>
            <p14:sldId id="695"/>
            <p14:sldId id="696"/>
            <p14:sldId id="697"/>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C9FF04-1B6A-45F1-B07C-088A8AEB2C04}" v="10" dt="2021-11-11T02:45:07.48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76" autoAdjust="0"/>
    <p:restoredTop sz="96807" autoAdjust="0"/>
  </p:normalViewPr>
  <p:slideViewPr>
    <p:cSldViewPr>
      <p:cViewPr>
        <p:scale>
          <a:sx n="125" d="100"/>
          <a:sy n="125" d="100"/>
        </p:scale>
        <p:origin x="258"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CC9FF04-1B6A-45F1-B07C-088A8AEB2C04}"/>
    <pc:docChg chg="undo custSel addSld delSld modSld modMainMaster modSection">
      <pc:chgData name="Segev, Jonathan" userId="7c67a1b0-8725-4553-8055-0888dbcaef94" providerId="ADAL" clId="{FCC9FF04-1B6A-45F1-B07C-088A8AEB2C04}" dt="2021-11-11T02:50:17.030" v="1179" actId="20577"/>
      <pc:docMkLst>
        <pc:docMk/>
      </pc:docMkLst>
      <pc:sldChg chg="modSp mod">
        <pc:chgData name="Segev, Jonathan" userId="7c67a1b0-8725-4553-8055-0888dbcaef94" providerId="ADAL" clId="{FCC9FF04-1B6A-45F1-B07C-088A8AEB2C04}" dt="2021-11-11T01:35:20.362" v="5" actId="20577"/>
        <pc:sldMkLst>
          <pc:docMk/>
          <pc:sldMk cId="0" sldId="256"/>
        </pc:sldMkLst>
        <pc:spChg chg="mod">
          <ac:chgData name="Segev, Jonathan" userId="7c67a1b0-8725-4553-8055-0888dbcaef94" providerId="ADAL" clId="{FCC9FF04-1B6A-45F1-B07C-088A8AEB2C04}" dt="2021-11-11T01:35:20.362" v="5" actId="20577"/>
          <ac:spMkLst>
            <pc:docMk/>
            <pc:sldMk cId="0" sldId="256"/>
            <ac:spMk id="3074" creationId="{00000000-0000-0000-0000-000000000000}"/>
          </ac:spMkLst>
        </pc:spChg>
      </pc:sldChg>
      <pc:sldChg chg="addSp modSp mod">
        <pc:chgData name="Segev, Jonathan" userId="7c67a1b0-8725-4553-8055-0888dbcaef94" providerId="ADAL" clId="{FCC9FF04-1B6A-45F1-B07C-088A8AEB2C04}" dt="2021-11-11T02:05:27.273" v="619" actId="1037"/>
        <pc:sldMkLst>
          <pc:docMk/>
          <pc:sldMk cId="392818440" sldId="686"/>
        </pc:sldMkLst>
        <pc:spChg chg="mod">
          <ac:chgData name="Segev, Jonathan" userId="7c67a1b0-8725-4553-8055-0888dbcaef94" providerId="ADAL" clId="{FCC9FF04-1B6A-45F1-B07C-088A8AEB2C04}" dt="2021-11-11T01:44:14.858" v="134" actId="113"/>
          <ac:spMkLst>
            <pc:docMk/>
            <pc:sldMk cId="392818440" sldId="686"/>
            <ac:spMk id="2" creationId="{00000000-0000-0000-0000-000000000000}"/>
          </ac:spMkLst>
        </pc:spChg>
        <pc:spChg chg="mod ord">
          <ac:chgData name="Segev, Jonathan" userId="7c67a1b0-8725-4553-8055-0888dbcaef94" providerId="ADAL" clId="{FCC9FF04-1B6A-45F1-B07C-088A8AEB2C04}" dt="2021-11-11T02:05:17.865" v="617" actId="14100"/>
          <ac:spMkLst>
            <pc:docMk/>
            <pc:sldMk cId="392818440" sldId="686"/>
            <ac:spMk id="3" creationId="{00000000-0000-0000-0000-000000000000}"/>
          </ac:spMkLst>
        </pc:spChg>
        <pc:picChg chg="add mod">
          <ac:chgData name="Segev, Jonathan" userId="7c67a1b0-8725-4553-8055-0888dbcaef94" providerId="ADAL" clId="{FCC9FF04-1B6A-45F1-B07C-088A8AEB2C04}" dt="2021-11-11T02:05:27.273" v="619" actId="1037"/>
          <ac:picMkLst>
            <pc:docMk/>
            <pc:sldMk cId="392818440" sldId="686"/>
            <ac:picMk id="8" creationId="{DAF71B4F-1B8C-4E82-8A7F-C3C341BFCA07}"/>
          </ac:picMkLst>
        </pc:picChg>
      </pc:sldChg>
      <pc:sldChg chg="modSp mod">
        <pc:chgData name="Segev, Jonathan" userId="7c67a1b0-8725-4553-8055-0888dbcaef94" providerId="ADAL" clId="{FCC9FF04-1B6A-45F1-B07C-088A8AEB2C04}" dt="2021-11-11T01:40:27.899" v="122" actId="20577"/>
        <pc:sldMkLst>
          <pc:docMk/>
          <pc:sldMk cId="2279493781" sldId="690"/>
        </pc:sldMkLst>
        <pc:spChg chg="mod">
          <ac:chgData name="Segev, Jonathan" userId="7c67a1b0-8725-4553-8055-0888dbcaef94" providerId="ADAL" clId="{FCC9FF04-1B6A-45F1-B07C-088A8AEB2C04}" dt="2021-11-11T01:39:06.440" v="9" actId="6549"/>
          <ac:spMkLst>
            <pc:docMk/>
            <pc:sldMk cId="2279493781" sldId="690"/>
            <ac:spMk id="2" creationId="{00000000-0000-0000-0000-000000000000}"/>
          </ac:spMkLst>
        </pc:spChg>
        <pc:spChg chg="mod">
          <ac:chgData name="Segev, Jonathan" userId="7c67a1b0-8725-4553-8055-0888dbcaef94" providerId="ADAL" clId="{FCC9FF04-1B6A-45F1-B07C-088A8AEB2C04}" dt="2021-11-11T01:40:27.899" v="122" actId="20577"/>
          <ac:spMkLst>
            <pc:docMk/>
            <pc:sldMk cId="2279493781" sldId="690"/>
            <ac:spMk id="3" creationId="{00000000-0000-0000-0000-000000000000}"/>
          </ac:spMkLst>
        </pc:spChg>
      </pc:sldChg>
      <pc:sldChg chg="modSp add mod">
        <pc:chgData name="Segev, Jonathan" userId="7c67a1b0-8725-4553-8055-0888dbcaef94" providerId="ADAL" clId="{FCC9FF04-1B6A-45F1-B07C-088A8AEB2C04}" dt="2021-11-11T02:50:17.030" v="1179" actId="20577"/>
        <pc:sldMkLst>
          <pc:docMk/>
          <pc:sldMk cId="3439910898" sldId="868"/>
        </pc:sldMkLst>
        <pc:spChg chg="mod">
          <ac:chgData name="Segev, Jonathan" userId="7c67a1b0-8725-4553-8055-0888dbcaef94" providerId="ADAL" clId="{FCC9FF04-1B6A-45F1-B07C-088A8AEB2C04}" dt="2021-11-11T02:45:17.876" v="954" actId="6549"/>
          <ac:spMkLst>
            <pc:docMk/>
            <pc:sldMk cId="3439910898" sldId="868"/>
            <ac:spMk id="2" creationId="{E93E8C48-D0FE-45AE-A892-200CA7D54BC4}"/>
          </ac:spMkLst>
        </pc:spChg>
        <pc:spChg chg="mod">
          <ac:chgData name="Segev, Jonathan" userId="7c67a1b0-8725-4553-8055-0888dbcaef94" providerId="ADAL" clId="{FCC9FF04-1B6A-45F1-B07C-088A8AEB2C04}" dt="2021-11-11T02:50:17.030" v="1179" actId="20577"/>
          <ac:spMkLst>
            <pc:docMk/>
            <pc:sldMk cId="3439910898" sldId="868"/>
            <ac:spMk id="3" creationId="{F4989200-2622-46AD-AE0D-4E2448C695E7}"/>
          </ac:spMkLst>
        </pc:spChg>
      </pc:sldChg>
      <pc:sldChg chg="modSp add mod">
        <pc:chgData name="Segev, Jonathan" userId="7c67a1b0-8725-4553-8055-0888dbcaef94" providerId="ADAL" clId="{FCC9FF04-1B6A-45F1-B07C-088A8AEB2C04}" dt="2021-11-11T02:13:07.109" v="727" actId="20577"/>
        <pc:sldMkLst>
          <pc:docMk/>
          <pc:sldMk cId="3914718967" sldId="2369"/>
        </pc:sldMkLst>
        <pc:spChg chg="mod">
          <ac:chgData name="Segev, Jonathan" userId="7c67a1b0-8725-4553-8055-0888dbcaef94" providerId="ADAL" clId="{FCC9FF04-1B6A-45F1-B07C-088A8AEB2C04}" dt="2021-11-11T01:39:11.944" v="12" actId="6549"/>
          <ac:spMkLst>
            <pc:docMk/>
            <pc:sldMk cId="3914718967" sldId="2369"/>
            <ac:spMk id="2" creationId="{00000000-0000-0000-0000-000000000000}"/>
          </ac:spMkLst>
        </pc:spChg>
        <pc:spChg chg="mod">
          <ac:chgData name="Segev, Jonathan" userId="7c67a1b0-8725-4553-8055-0888dbcaef94" providerId="ADAL" clId="{FCC9FF04-1B6A-45F1-B07C-088A8AEB2C04}" dt="2021-11-11T02:13:07.109" v="727" actId="20577"/>
          <ac:spMkLst>
            <pc:docMk/>
            <pc:sldMk cId="3914718967" sldId="2369"/>
            <ac:spMk id="3" creationId="{00000000-0000-0000-0000-000000000000}"/>
          </ac:spMkLst>
        </pc:spChg>
      </pc:sldChg>
      <pc:sldChg chg="modSp add mod">
        <pc:chgData name="Segev, Jonathan" userId="7c67a1b0-8725-4553-8055-0888dbcaef94" providerId="ADAL" clId="{FCC9FF04-1B6A-45F1-B07C-088A8AEB2C04}" dt="2021-11-11T02:07:49.441" v="663" actId="6549"/>
        <pc:sldMkLst>
          <pc:docMk/>
          <pc:sldMk cId="628426206" sldId="2370"/>
        </pc:sldMkLst>
        <pc:graphicFrameChg chg="mod modGraphic">
          <ac:chgData name="Segev, Jonathan" userId="7c67a1b0-8725-4553-8055-0888dbcaef94" providerId="ADAL" clId="{FCC9FF04-1B6A-45F1-B07C-088A8AEB2C04}" dt="2021-11-11T02:07:49.441" v="663" actId="6549"/>
          <ac:graphicFrameMkLst>
            <pc:docMk/>
            <pc:sldMk cId="628426206" sldId="2370"/>
            <ac:graphicFrameMk id="7" creationId="{00000000-0000-0000-0000-000000000000}"/>
          </ac:graphicFrameMkLst>
        </pc:graphicFrameChg>
      </pc:sldChg>
      <pc:sldChg chg="modSp new mod">
        <pc:chgData name="Segev, Jonathan" userId="7c67a1b0-8725-4553-8055-0888dbcaef94" providerId="ADAL" clId="{FCC9FF04-1B6A-45F1-B07C-088A8AEB2C04}" dt="2021-11-11T02:08:16.307" v="708" actId="20577"/>
        <pc:sldMkLst>
          <pc:docMk/>
          <pc:sldMk cId="290855023" sldId="2371"/>
        </pc:sldMkLst>
        <pc:spChg chg="mod">
          <ac:chgData name="Segev, Jonathan" userId="7c67a1b0-8725-4553-8055-0888dbcaef94" providerId="ADAL" clId="{FCC9FF04-1B6A-45F1-B07C-088A8AEB2C04}" dt="2021-11-11T02:08:16.307" v="708" actId="20577"/>
          <ac:spMkLst>
            <pc:docMk/>
            <pc:sldMk cId="290855023" sldId="2371"/>
            <ac:spMk id="2" creationId="{AE1BCFA6-1566-4AA4-9BE0-3674D6F9D0B2}"/>
          </ac:spMkLst>
        </pc:spChg>
      </pc:sldChg>
      <pc:sldChg chg="modSp add mod">
        <pc:chgData name="Segev, Jonathan" userId="7c67a1b0-8725-4553-8055-0888dbcaef94" providerId="ADAL" clId="{FCC9FF04-1B6A-45F1-B07C-088A8AEB2C04}" dt="2021-11-11T02:31:35.997" v="938" actId="6549"/>
        <pc:sldMkLst>
          <pc:docMk/>
          <pc:sldMk cId="1928237508" sldId="2374"/>
        </pc:sldMkLst>
        <pc:spChg chg="mod">
          <ac:chgData name="Segev, Jonathan" userId="7c67a1b0-8725-4553-8055-0888dbcaef94" providerId="ADAL" clId="{FCC9FF04-1B6A-45F1-B07C-088A8AEB2C04}" dt="2021-11-11T02:31:35.997" v="938" actId="6549"/>
          <ac:spMkLst>
            <pc:docMk/>
            <pc:sldMk cId="1928237508" sldId="2374"/>
            <ac:spMk id="8" creationId="{CC5B7EB9-3DEF-4981-89A9-614127FF9327}"/>
          </ac:spMkLst>
        </pc:spChg>
      </pc:sldChg>
      <pc:sldChg chg="add del">
        <pc:chgData name="Segev, Jonathan" userId="7c67a1b0-8725-4553-8055-0888dbcaef94" providerId="ADAL" clId="{FCC9FF04-1B6A-45F1-B07C-088A8AEB2C04}" dt="2021-11-11T02:15:21.231" v="729" actId="47"/>
        <pc:sldMkLst>
          <pc:docMk/>
          <pc:sldMk cId="3580349728" sldId="2375"/>
        </pc:sldMkLst>
      </pc:sldChg>
      <pc:sldChg chg="modSp add mod">
        <pc:chgData name="Segev, Jonathan" userId="7c67a1b0-8725-4553-8055-0888dbcaef94" providerId="ADAL" clId="{FCC9FF04-1B6A-45F1-B07C-088A8AEB2C04}" dt="2021-11-11T02:25:26.045" v="801" actId="20577"/>
        <pc:sldMkLst>
          <pc:docMk/>
          <pc:sldMk cId="4170349695" sldId="2377"/>
        </pc:sldMkLst>
        <pc:spChg chg="mod">
          <ac:chgData name="Segev, Jonathan" userId="7c67a1b0-8725-4553-8055-0888dbcaef94" providerId="ADAL" clId="{FCC9FF04-1B6A-45F1-B07C-088A8AEB2C04}" dt="2021-11-11T02:19:22.185" v="772" actId="207"/>
          <ac:spMkLst>
            <pc:docMk/>
            <pc:sldMk cId="4170349695" sldId="2377"/>
            <ac:spMk id="7" creationId="{6041F246-CB9B-482F-83D0-BA3762CA5E98}"/>
          </ac:spMkLst>
        </pc:spChg>
        <pc:spChg chg="mod">
          <ac:chgData name="Segev, Jonathan" userId="7c67a1b0-8725-4553-8055-0888dbcaef94" providerId="ADAL" clId="{FCC9FF04-1B6A-45F1-B07C-088A8AEB2C04}" dt="2021-11-11T02:18:15.639" v="763" actId="20577"/>
          <ac:spMkLst>
            <pc:docMk/>
            <pc:sldMk cId="4170349695" sldId="2377"/>
            <ac:spMk id="60" creationId="{FD33245F-738D-4A9E-A0BE-275B0E0AF06F}"/>
          </ac:spMkLst>
        </pc:spChg>
        <pc:spChg chg="mod">
          <ac:chgData name="Segev, Jonathan" userId="7c67a1b0-8725-4553-8055-0888dbcaef94" providerId="ADAL" clId="{FCC9FF04-1B6A-45F1-B07C-088A8AEB2C04}" dt="2021-11-11T02:18:11.007" v="760" actId="20577"/>
          <ac:spMkLst>
            <pc:docMk/>
            <pc:sldMk cId="4170349695" sldId="2377"/>
            <ac:spMk id="62" creationId="{F189F3FD-6129-4603-BD90-34EE40265A10}"/>
          </ac:spMkLst>
        </pc:spChg>
        <pc:spChg chg="mod">
          <ac:chgData name="Segev, Jonathan" userId="7c67a1b0-8725-4553-8055-0888dbcaef94" providerId="ADAL" clId="{FCC9FF04-1B6A-45F1-B07C-088A8AEB2C04}" dt="2021-11-11T02:25:26.045" v="801" actId="20577"/>
          <ac:spMkLst>
            <pc:docMk/>
            <pc:sldMk cId="4170349695" sldId="2377"/>
            <ac:spMk id="66" creationId="{17937EE2-D8D2-469E-B929-707B843D8996}"/>
          </ac:spMkLst>
        </pc:spChg>
        <pc:spChg chg="mod">
          <ac:chgData name="Segev, Jonathan" userId="7c67a1b0-8725-4553-8055-0888dbcaef94" providerId="ADAL" clId="{FCC9FF04-1B6A-45F1-B07C-088A8AEB2C04}" dt="2021-11-11T02:25:23.956" v="799" actId="20577"/>
          <ac:spMkLst>
            <pc:docMk/>
            <pc:sldMk cId="4170349695" sldId="2377"/>
            <ac:spMk id="69" creationId="{9D6A0D72-2F1D-4790-A0EE-3F24598FC8EB}"/>
          </ac:spMkLst>
        </pc:spChg>
        <pc:spChg chg="mod">
          <ac:chgData name="Segev, Jonathan" userId="7c67a1b0-8725-4553-8055-0888dbcaef94" providerId="ADAL" clId="{FCC9FF04-1B6A-45F1-B07C-088A8AEB2C04}" dt="2021-11-11T02:22:39.111" v="782" actId="1076"/>
          <ac:spMkLst>
            <pc:docMk/>
            <pc:sldMk cId="4170349695" sldId="2377"/>
            <ac:spMk id="70" creationId="{C44A6D3F-F58B-49B8-B813-47495B7D1BD0}"/>
          </ac:spMkLst>
        </pc:spChg>
        <pc:spChg chg="mod">
          <ac:chgData name="Segev, Jonathan" userId="7c67a1b0-8725-4553-8055-0888dbcaef94" providerId="ADAL" clId="{FCC9FF04-1B6A-45F1-B07C-088A8AEB2C04}" dt="2021-11-11T02:18:48.177" v="768" actId="108"/>
          <ac:spMkLst>
            <pc:docMk/>
            <pc:sldMk cId="4170349695" sldId="2377"/>
            <ac:spMk id="73" creationId="{A440538B-D407-4E7F-9F71-67DD2951A971}"/>
          </ac:spMkLst>
        </pc:spChg>
        <pc:spChg chg="mod">
          <ac:chgData name="Segev, Jonathan" userId="7c67a1b0-8725-4553-8055-0888dbcaef94" providerId="ADAL" clId="{FCC9FF04-1B6A-45F1-B07C-088A8AEB2C04}" dt="2021-11-11T02:18:20.396" v="767" actId="20577"/>
          <ac:spMkLst>
            <pc:docMk/>
            <pc:sldMk cId="4170349695" sldId="2377"/>
            <ac:spMk id="75" creationId="{F3F0F16B-8C38-4782-9610-2B73C4C8F47B}"/>
          </ac:spMkLst>
        </pc:spChg>
        <pc:spChg chg="mod">
          <ac:chgData name="Segev, Jonathan" userId="7c67a1b0-8725-4553-8055-0888dbcaef94" providerId="ADAL" clId="{FCC9FF04-1B6A-45F1-B07C-088A8AEB2C04}" dt="2021-11-11T02:16:21.078" v="738" actId="14100"/>
          <ac:spMkLst>
            <pc:docMk/>
            <pc:sldMk cId="4170349695" sldId="2377"/>
            <ac:spMk id="76" creationId="{DCA555C3-88D6-42A7-9EDC-EF210EB2056C}"/>
          </ac:spMkLst>
        </pc:spChg>
        <pc:spChg chg="mod">
          <ac:chgData name="Segev, Jonathan" userId="7c67a1b0-8725-4553-8055-0888dbcaef94" providerId="ADAL" clId="{FCC9FF04-1B6A-45F1-B07C-088A8AEB2C04}" dt="2021-11-11T02:25:20.966" v="797" actId="20577"/>
          <ac:spMkLst>
            <pc:docMk/>
            <pc:sldMk cId="4170349695" sldId="2377"/>
            <ac:spMk id="79" creationId="{7DAFFC53-4722-42F5-9C4A-207E7BBE4CE0}"/>
          </ac:spMkLst>
        </pc:spChg>
        <pc:grpChg chg="mod">
          <ac:chgData name="Segev, Jonathan" userId="7c67a1b0-8725-4553-8055-0888dbcaef94" providerId="ADAL" clId="{FCC9FF04-1B6A-45F1-B07C-088A8AEB2C04}" dt="2021-11-11T02:22:39.111" v="782" actId="1076"/>
          <ac:grpSpMkLst>
            <pc:docMk/>
            <pc:sldMk cId="4170349695" sldId="2377"/>
            <ac:grpSpMk id="68" creationId="{B9FA3AC2-AEA9-4687-9EBA-351C3F630833}"/>
          </ac:grpSpMkLst>
        </pc:grpChg>
      </pc:sldChg>
      <pc:sldMasterChg chg="modSp mod">
        <pc:chgData name="Segev, Jonathan" userId="7c67a1b0-8725-4553-8055-0888dbcaef94" providerId="ADAL" clId="{FCC9FF04-1B6A-45F1-B07C-088A8AEB2C04}" dt="2021-11-11T01:35:13.157" v="1" actId="20577"/>
        <pc:sldMasterMkLst>
          <pc:docMk/>
          <pc:sldMasterMk cId="0" sldId="2147483648"/>
        </pc:sldMasterMkLst>
        <pc:spChg chg="mod">
          <ac:chgData name="Segev, Jonathan" userId="7c67a1b0-8725-4553-8055-0888dbcaef94" providerId="ADAL" clId="{FCC9FF04-1B6A-45F1-B07C-088A8AEB2C04}" dt="2021-11-11T01:35:13.15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734693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2021-11-10</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approve liaison response to WFA Location TG.</a:t>
            </a:r>
          </a:p>
          <a:p>
            <a:pPr algn="just">
              <a:spcBef>
                <a:spcPct val="20000"/>
              </a:spcBef>
              <a:buFontTx/>
              <a:buChar char="•"/>
            </a:pPr>
            <a:r>
              <a:rPr lang="en-US" altLang="en-US" sz="1800" b="0" dirty="0" err="1"/>
              <a:t>TGaz</a:t>
            </a:r>
            <a:r>
              <a:rPr lang="en-US" altLang="en-US" sz="1800" b="0" dirty="0"/>
              <a:t> / ARC – any further action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Set telecon times.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561011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888332"/>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889481"/>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890636"/>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888032"/>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889480"/>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104005</TotalTime>
  <Words>5025</Words>
  <Application>Microsoft Office PowerPoint</Application>
  <PresentationFormat>Widescreen</PresentationFormat>
  <Paragraphs>695</Paragraphs>
  <Slides>54</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IEEE Electronic Meeting slot – Sep. 15th</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2021-11-11T02:50:17Z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