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687" r:id="rId34"/>
    <p:sldId id="688" r:id="rId35"/>
    <p:sldId id="695" r:id="rId36"/>
    <p:sldId id="696" r:id="rId37"/>
    <p:sldId id="697" r:id="rId38"/>
    <p:sldId id="709" r:id="rId39"/>
    <p:sldId id="315" r:id="rId40"/>
    <p:sldId id="312" r:id="rId41"/>
    <p:sldId id="318" r:id="rId42"/>
    <p:sldId id="472" r:id="rId43"/>
    <p:sldId id="473" r:id="rId44"/>
    <p:sldId id="474" r:id="rId45"/>
    <p:sldId id="480" r:id="rId46"/>
    <p:sldId id="259" r:id="rId47"/>
    <p:sldId id="260"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ldId id="686"/>
            <p14:sldId id="687"/>
            <p14:sldId id="688"/>
          </p14:sldIdLst>
        </p14:section>
        <p14:section name="Nov. 15th daily slot 3 - Nov. IEEE electronic meeting" id="{0AD43289-B43F-47F1-8F81-0E941BD8A437}">
          <p14:sldIdLst>
            <p14:sldId id="695"/>
            <p14:sldId id="696"/>
            <p14:sldId id="697"/>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943583-1BCA-48E1-81E8-EAE0EF742A8D}" v="10" dt="2021-11-09T18:50:20.94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6" autoAdjust="0"/>
    <p:restoredTop sz="96807" autoAdjust="0"/>
  </p:normalViewPr>
  <p:slideViewPr>
    <p:cSldViewPr>
      <p:cViewPr varScale="1">
        <p:scale>
          <a:sx n="126" d="100"/>
          <a:sy n="126" d="100"/>
        </p:scale>
        <p:origin x="252"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2021-11-08</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2050"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103930</TotalTime>
  <Words>4478</Words>
  <Application>Microsoft Office PowerPoint</Application>
  <PresentationFormat>Widescreen</PresentationFormat>
  <Paragraphs>567</Paragraphs>
  <Slides>48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Calibri</vt:lpstr>
      <vt:lpstr>Monotype Sorts</vt:lpstr>
      <vt:lpstr>Montserrat</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8th</vt:lpstr>
      <vt:lpstr>Submission List for the Nov. 8th meeting</vt:lpstr>
      <vt:lpstr>P802.11az Initial SA Ballot Results</vt:lpstr>
      <vt:lpstr>Submissions Awaiting Motions</vt:lpstr>
      <vt:lpstr>Review Submissions</vt:lpstr>
      <vt:lpstr>PowerPoint Presentation</vt:lpstr>
      <vt:lpstr>IEEE Electronic Meeting slot – Sep. 14th</vt:lpstr>
      <vt:lpstr>PowerPoint Presentation</vt:lpstr>
      <vt:lpstr>PowerPoint Presentation</vt:lpstr>
      <vt:lpstr>IEEE Electronic Meeting slot – Sep. 15th</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697</cp:revision>
  <cp:lastPrinted>1601-01-01T00:00:00Z</cp:lastPrinted>
  <dcterms:created xsi:type="dcterms:W3CDTF">2018-08-06T10:28:59Z</dcterms:created>
  <dcterms:modified xsi:type="dcterms:W3CDTF">2021-11-09T18:58:11Z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