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687" r:id="rId34"/>
    <p:sldId id="688" r:id="rId35"/>
    <p:sldId id="695" r:id="rId36"/>
    <p:sldId id="696" r:id="rId37"/>
    <p:sldId id="697" r:id="rId38"/>
    <p:sldId id="709" r:id="rId39"/>
    <p:sldId id="315" r:id="rId40"/>
    <p:sldId id="312" r:id="rId41"/>
    <p:sldId id="318" r:id="rId42"/>
    <p:sldId id="472" r:id="rId43"/>
    <p:sldId id="473" r:id="rId44"/>
    <p:sldId id="474" r:id="rId45"/>
    <p:sldId id="480" r:id="rId46"/>
    <p:sldId id="259" r:id="rId47"/>
    <p:sldId id="260" r:id="rId48"/>
    <p:sldId id="261"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8th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ldId id="686"/>
            <p14:sldId id="687"/>
            <p14:sldId id="688"/>
          </p14:sldIdLst>
        </p14:section>
        <p14:section name="Nov. 15th daily slot 3 - Nov. IEEE electronic meeting" id="{0AD43289-B43F-47F1-8F81-0E941BD8A437}">
          <p14:sldIdLst>
            <p14:sldId id="695"/>
            <p14:sldId id="696"/>
            <p14:sldId id="697"/>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407381-7474-460A-8183-C0CA676BE7A5}" v="12" dt="2021-11-08T18:14:25.13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6807" autoAdjust="0"/>
  </p:normalViewPr>
  <p:slideViewPr>
    <p:cSldViewPr>
      <p:cViewPr varScale="1">
        <p:scale>
          <a:sx n="113" d="100"/>
          <a:sy n="113" d="100"/>
        </p:scale>
        <p:origin x="138" y="3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C407381-7474-460A-8183-C0CA676BE7A5}"/>
    <pc:docChg chg="undo custSel modSld modMainMaster">
      <pc:chgData name="Segev, Jonathan" userId="7c67a1b0-8725-4553-8055-0888dbcaef94" providerId="ADAL" clId="{AC407381-7474-460A-8183-C0CA676BE7A5}" dt="2021-11-08T18:17:39.461" v="644" actId="20577"/>
      <pc:docMkLst>
        <pc:docMk/>
      </pc:docMkLst>
      <pc:sldChg chg="addSp delSp modSp mod">
        <pc:chgData name="Segev, Jonathan" userId="7c67a1b0-8725-4553-8055-0888dbcaef94" providerId="ADAL" clId="{AC407381-7474-460A-8183-C0CA676BE7A5}" dt="2021-11-08T16:13:03.880" v="9" actId="20577"/>
        <pc:sldMkLst>
          <pc:docMk/>
          <pc:sldMk cId="0" sldId="256"/>
        </pc:sldMkLst>
        <pc:spChg chg="add del mod">
          <ac:chgData name="Segev, Jonathan" userId="7c67a1b0-8725-4553-8055-0888dbcaef94" providerId="ADAL" clId="{AC407381-7474-460A-8183-C0CA676BE7A5}" dt="2021-11-08T16:12:58.179" v="3" actId="767"/>
          <ac:spMkLst>
            <pc:docMk/>
            <pc:sldMk cId="0" sldId="256"/>
            <ac:spMk id="2" creationId="{31531E6E-8D90-46A8-8491-74A047395C41}"/>
          </ac:spMkLst>
        </pc:spChg>
        <pc:spChg chg="mod">
          <ac:chgData name="Segev, Jonathan" userId="7c67a1b0-8725-4553-8055-0888dbcaef94" providerId="ADAL" clId="{AC407381-7474-460A-8183-C0CA676BE7A5}" dt="2021-11-08T16:13:03.880" v="9" actId="20577"/>
          <ac:spMkLst>
            <pc:docMk/>
            <pc:sldMk cId="0" sldId="256"/>
            <ac:spMk id="3074" creationId="{00000000-0000-0000-0000-000000000000}"/>
          </ac:spMkLst>
        </pc:spChg>
      </pc:sldChg>
      <pc:sldChg chg="modSp mod">
        <pc:chgData name="Segev, Jonathan" userId="7c67a1b0-8725-4553-8055-0888dbcaef94" providerId="ADAL" clId="{AC407381-7474-460A-8183-C0CA676BE7A5}" dt="2021-11-08T16:13:23.658" v="19" actId="20577"/>
        <pc:sldMkLst>
          <pc:docMk/>
          <pc:sldMk cId="1558500835" sldId="265"/>
        </pc:sldMkLst>
        <pc:spChg chg="mod">
          <ac:chgData name="Segev, Jonathan" userId="7c67a1b0-8725-4553-8055-0888dbcaef94" providerId="ADAL" clId="{AC407381-7474-460A-8183-C0CA676BE7A5}" dt="2021-11-08T16:13:23.658" v="19" actId="20577"/>
          <ac:spMkLst>
            <pc:docMk/>
            <pc:sldMk cId="1558500835" sldId="265"/>
            <ac:spMk id="3" creationId="{00000000-0000-0000-0000-000000000000}"/>
          </ac:spMkLst>
        </pc:spChg>
      </pc:sldChg>
      <pc:sldChg chg="modSp mod">
        <pc:chgData name="Segev, Jonathan" userId="7c67a1b0-8725-4553-8055-0888dbcaef94" providerId="ADAL" clId="{AC407381-7474-460A-8183-C0CA676BE7A5}" dt="2021-11-08T18:17:39.461" v="644" actId="20577"/>
        <pc:sldMkLst>
          <pc:docMk/>
          <pc:sldMk cId="1606978152" sldId="345"/>
        </pc:sldMkLst>
        <pc:graphicFrameChg chg="mod modGraphic">
          <ac:chgData name="Segev, Jonathan" userId="7c67a1b0-8725-4553-8055-0888dbcaef94" providerId="ADAL" clId="{AC407381-7474-460A-8183-C0CA676BE7A5}" dt="2021-11-08T18:17:39.461" v="644"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AC407381-7474-460A-8183-C0CA676BE7A5}" dt="2021-11-08T17:49:31.754" v="264" actId="20577"/>
        <pc:sldMkLst>
          <pc:docMk/>
          <pc:sldMk cId="4011216508" sldId="569"/>
        </pc:sldMkLst>
        <pc:spChg chg="mod">
          <ac:chgData name="Segev, Jonathan" userId="7c67a1b0-8725-4553-8055-0888dbcaef94" providerId="ADAL" clId="{AC407381-7474-460A-8183-C0CA676BE7A5}" dt="2021-11-08T17:49:31.754" v="264" actId="20577"/>
          <ac:spMkLst>
            <pc:docMk/>
            <pc:sldMk cId="4011216508" sldId="569"/>
            <ac:spMk id="7" creationId="{13C21951-EF11-4B7C-A112-83E121BD1D41}"/>
          </ac:spMkLst>
        </pc:spChg>
      </pc:sldChg>
      <pc:sldChg chg="modSp mod">
        <pc:chgData name="Segev, Jonathan" userId="7c67a1b0-8725-4553-8055-0888dbcaef94" providerId="ADAL" clId="{AC407381-7474-460A-8183-C0CA676BE7A5}" dt="2021-11-08T17:51:43.154" v="380" actId="20577"/>
        <pc:sldMkLst>
          <pc:docMk/>
          <pc:sldMk cId="2279493781" sldId="690"/>
        </pc:sldMkLst>
        <pc:spChg chg="mod">
          <ac:chgData name="Segev, Jonathan" userId="7c67a1b0-8725-4553-8055-0888dbcaef94" providerId="ADAL" clId="{AC407381-7474-460A-8183-C0CA676BE7A5}" dt="2021-11-08T17:51:43.154" v="380" actId="20577"/>
          <ac:spMkLst>
            <pc:docMk/>
            <pc:sldMk cId="2279493781" sldId="690"/>
            <ac:spMk id="3" creationId="{00000000-0000-0000-0000-000000000000}"/>
          </ac:spMkLst>
        </pc:spChg>
      </pc:sldChg>
      <pc:sldChg chg="modSp mod">
        <pc:chgData name="Segev, Jonathan" userId="7c67a1b0-8725-4553-8055-0888dbcaef94" providerId="ADAL" clId="{AC407381-7474-460A-8183-C0CA676BE7A5}" dt="2021-11-08T17:55:49.807" v="416" actId="403"/>
        <pc:sldMkLst>
          <pc:docMk/>
          <pc:sldMk cId="4231762105" sldId="693"/>
        </pc:sldMkLst>
        <pc:spChg chg="mod">
          <ac:chgData name="Segev, Jonathan" userId="7c67a1b0-8725-4553-8055-0888dbcaef94" providerId="ADAL" clId="{AC407381-7474-460A-8183-C0CA676BE7A5}" dt="2021-11-08T16:17:40.873" v="27" actId="20577"/>
          <ac:spMkLst>
            <pc:docMk/>
            <pc:sldMk cId="4231762105" sldId="693"/>
            <ac:spMk id="2" creationId="{645D4345-8700-431B-8CD5-FCA5A6C08D88}"/>
          </ac:spMkLst>
        </pc:spChg>
        <pc:spChg chg="mod">
          <ac:chgData name="Segev, Jonathan" userId="7c67a1b0-8725-4553-8055-0888dbcaef94" providerId="ADAL" clId="{AC407381-7474-460A-8183-C0CA676BE7A5}" dt="2021-11-08T17:55:49.807" v="416" actId="403"/>
          <ac:spMkLst>
            <pc:docMk/>
            <pc:sldMk cId="4231762105" sldId="693"/>
            <ac:spMk id="3" creationId="{67DD31E9-AD35-400D-B673-CDF80A3048BB}"/>
          </ac:spMkLst>
        </pc:spChg>
      </pc:sldChg>
      <pc:sldMasterChg chg="modSp mod">
        <pc:chgData name="Segev, Jonathan" userId="7c67a1b0-8725-4553-8055-0888dbcaef94" providerId="ADAL" clId="{AC407381-7474-460A-8183-C0CA676BE7A5}" dt="2021-11-08T16:12:32.617" v="1" actId="20577"/>
        <pc:sldMasterMkLst>
          <pc:docMk/>
          <pc:sldMasterMk cId="0" sldId="2147483648"/>
        </pc:sldMasterMkLst>
        <pc:spChg chg="mod">
          <ac:chgData name="Segev, Jonathan" userId="7c67a1b0-8725-4553-8055-0888dbcaef94" providerId="ADAL" clId="{AC407381-7474-460A-8183-C0CA676BE7A5}" dt="2021-11-08T16:12:32.617" v="1" actId="20577"/>
          <ac:spMkLst>
            <pc:docMk/>
            <pc:sldMasterMk cId="0" sldId="2147483648"/>
            <ac:spMk id="10" creationId="{00000000-0000-0000-0000-000000000000}"/>
          </ac:spMkLst>
        </pc:spChg>
      </pc:sldMasterChg>
    </pc:docChg>
  </pc:docChgLst>
  <pc:docChgLst>
    <pc:chgData name="Segev, Jonathan" userId="7c67a1b0-8725-4553-8055-0888dbcaef94" providerId="ADAL" clId="{630F7906-2173-42D3-837D-88E165374DCC}"/>
    <pc:docChg chg="undo custSel addSld delSld modSld sldOrd modMainMaster delSection modSection">
      <pc:chgData name="Segev, Jonathan" userId="7c67a1b0-8725-4553-8055-0888dbcaef94" providerId="ADAL" clId="{630F7906-2173-42D3-837D-88E165374DCC}" dt="2021-06-07T16:47:34.725" v="230" actId="47"/>
      <pc:docMkLst>
        <pc:docMk/>
      </pc:docMkLst>
      <pc:sldChg chg="modSp mod">
        <pc:chgData name="Segev, Jonathan" userId="7c67a1b0-8725-4553-8055-0888dbcaef94" providerId="ADAL" clId="{630F7906-2173-42D3-837D-88E165374DCC}" dt="2021-06-07T16:31:55.309" v="13" actId="20577"/>
        <pc:sldMkLst>
          <pc:docMk/>
          <pc:sldMk cId="0" sldId="256"/>
        </pc:sldMkLst>
        <pc:spChg chg="mod">
          <ac:chgData name="Segev, Jonathan" userId="7c67a1b0-8725-4553-8055-0888dbcaef94" providerId="ADAL" clId="{630F7906-2173-42D3-837D-88E165374DCC}" dt="2021-06-07T16:31:55.309" v="13" actId="20577"/>
          <ac:spMkLst>
            <pc:docMk/>
            <pc:sldMk cId="0" sldId="256"/>
            <ac:spMk id="3073" creationId="{00000000-0000-0000-0000-000000000000}"/>
          </ac:spMkLst>
        </pc:spChg>
        <pc:spChg chg="mod">
          <ac:chgData name="Segev, Jonathan" userId="7c67a1b0-8725-4553-8055-0888dbcaef94" providerId="ADAL" clId="{630F7906-2173-42D3-837D-88E165374DCC}" dt="2021-06-07T16:31:49.329" v="9" actId="20577"/>
          <ac:spMkLst>
            <pc:docMk/>
            <pc:sldMk cId="0" sldId="256"/>
            <ac:spMk id="3074" creationId="{00000000-0000-0000-0000-000000000000}"/>
          </ac:spMkLst>
        </pc:spChg>
      </pc:sldChg>
      <pc:sldChg chg="modSp mod">
        <pc:chgData name="Segev, Jonathan" userId="7c67a1b0-8725-4553-8055-0888dbcaef94" providerId="ADAL" clId="{630F7906-2173-42D3-837D-88E165374DCC}" dt="2021-06-07T16:32:32.180" v="39" actId="20577"/>
        <pc:sldMkLst>
          <pc:docMk/>
          <pc:sldMk cId="0" sldId="257"/>
        </pc:sldMkLst>
        <pc:spChg chg="mod">
          <ac:chgData name="Segev, Jonathan" userId="7c67a1b0-8725-4553-8055-0888dbcaef94" providerId="ADAL" clId="{630F7906-2173-42D3-837D-88E165374DCC}" dt="2021-06-07T16:32:32.180" v="39" actId="20577"/>
          <ac:spMkLst>
            <pc:docMk/>
            <pc:sldMk cId="0" sldId="257"/>
            <ac:spMk id="4098" creationId="{00000000-0000-0000-0000-000000000000}"/>
          </ac:spMkLst>
        </pc:spChg>
      </pc:sldChg>
      <pc:sldChg chg="modSp mod">
        <pc:chgData name="Segev, Jonathan" userId="7c67a1b0-8725-4553-8055-0888dbcaef94" providerId="ADAL" clId="{630F7906-2173-42D3-837D-88E165374DCC}" dt="2021-06-07T16:32:13.598" v="25" actId="20577"/>
        <pc:sldMkLst>
          <pc:docMk/>
          <pc:sldMk cId="1558500835" sldId="265"/>
        </pc:sldMkLst>
        <pc:spChg chg="mod">
          <ac:chgData name="Segev, Jonathan" userId="7c67a1b0-8725-4553-8055-0888dbcaef94" providerId="ADAL" clId="{630F7906-2173-42D3-837D-88E165374DCC}" dt="2021-06-07T16:32:13.598" v="25" actId="20577"/>
          <ac:spMkLst>
            <pc:docMk/>
            <pc:sldMk cId="1558500835" sldId="265"/>
            <ac:spMk id="3" creationId="{00000000-0000-0000-0000-000000000000}"/>
          </ac:spMkLst>
        </pc:spChg>
      </pc:sldChg>
      <pc:sldChg chg="modSp mod">
        <pc:chgData name="Segev, Jonathan" userId="7c67a1b0-8725-4553-8055-0888dbcaef94" providerId="ADAL" clId="{630F7906-2173-42D3-837D-88E165374DCC}" dt="2021-06-07T16:35:29.693" v="147" actId="14100"/>
        <pc:sldMkLst>
          <pc:docMk/>
          <pc:sldMk cId="4011216508" sldId="569"/>
        </pc:sldMkLst>
        <pc:spChg chg="mod">
          <ac:chgData name="Segev, Jonathan" userId="7c67a1b0-8725-4553-8055-0888dbcaef94" providerId="ADAL" clId="{630F7906-2173-42D3-837D-88E165374DCC}" dt="2021-06-07T16:35:26.774" v="146" actId="14100"/>
          <ac:spMkLst>
            <pc:docMk/>
            <pc:sldMk cId="4011216508" sldId="569"/>
            <ac:spMk id="2" creationId="{00000000-0000-0000-0000-000000000000}"/>
          </ac:spMkLst>
        </pc:spChg>
        <pc:spChg chg="mod">
          <ac:chgData name="Segev, Jonathan" userId="7c67a1b0-8725-4553-8055-0888dbcaef94" providerId="ADAL" clId="{630F7906-2173-42D3-837D-88E165374DCC}" dt="2021-06-07T16:35:29.693" v="147" actId="14100"/>
          <ac:spMkLst>
            <pc:docMk/>
            <pc:sldMk cId="4011216508" sldId="569"/>
            <ac:spMk id="3" creationId="{00000000-0000-0000-0000-000000000000}"/>
          </ac:spMkLst>
        </pc:spChg>
      </pc:sldChg>
      <pc:sldChg chg="ord">
        <pc:chgData name="Segev, Jonathan" userId="7c67a1b0-8725-4553-8055-0888dbcaef94" providerId="ADAL" clId="{630F7906-2173-42D3-837D-88E165374DCC}" dt="2021-06-07T16:33:14.198" v="41"/>
        <pc:sldMkLst>
          <pc:docMk/>
          <pc:sldMk cId="2691682855" sldId="591"/>
        </pc:sldMkLst>
      </pc:sldChg>
      <pc:sldChg chg="del">
        <pc:chgData name="Segev, Jonathan" userId="7c67a1b0-8725-4553-8055-0888dbcaef94" providerId="ADAL" clId="{630F7906-2173-42D3-837D-88E165374DCC}" dt="2021-06-07T16:47:34.725" v="230" actId="47"/>
        <pc:sldMkLst>
          <pc:docMk/>
          <pc:sldMk cId="3144923594" sldId="678"/>
        </pc:sldMkLst>
      </pc:sldChg>
      <pc:sldChg chg="del ord">
        <pc:chgData name="Segev, Jonathan" userId="7c67a1b0-8725-4553-8055-0888dbcaef94" providerId="ADAL" clId="{630F7906-2173-42D3-837D-88E165374DCC}" dt="2021-06-07T16:47:28.688" v="229" actId="47"/>
        <pc:sldMkLst>
          <pc:docMk/>
          <pc:sldMk cId="1060024187" sldId="683"/>
        </pc:sldMkLst>
      </pc:sldChg>
      <pc:sldChg chg="del ord">
        <pc:chgData name="Segev, Jonathan" userId="7c67a1b0-8725-4553-8055-0888dbcaef94" providerId="ADAL" clId="{630F7906-2173-42D3-837D-88E165374DCC}" dt="2021-06-07T16:47:05.002" v="225" actId="47"/>
        <pc:sldMkLst>
          <pc:docMk/>
          <pc:sldMk cId="687977063" sldId="684"/>
        </pc:sldMkLst>
      </pc:sldChg>
      <pc:sldChg chg="del ord">
        <pc:chgData name="Segev, Jonathan" userId="7c67a1b0-8725-4553-8055-0888dbcaef94" providerId="ADAL" clId="{630F7906-2173-42D3-837D-88E165374DCC}" dt="2021-06-07T16:47:05.002" v="225" actId="47"/>
        <pc:sldMkLst>
          <pc:docMk/>
          <pc:sldMk cId="3639930755" sldId="685"/>
        </pc:sldMkLst>
      </pc:sldChg>
      <pc:sldChg chg="modSp mod">
        <pc:chgData name="Segev, Jonathan" userId="7c67a1b0-8725-4553-8055-0888dbcaef94" providerId="ADAL" clId="{630F7906-2173-42D3-837D-88E165374DCC}" dt="2021-06-07T16:40:18.749" v="173" actId="20577"/>
        <pc:sldMkLst>
          <pc:docMk/>
          <pc:sldMk cId="392818440" sldId="686"/>
        </pc:sldMkLst>
        <pc:spChg chg="mod">
          <ac:chgData name="Segev, Jonathan" userId="7c67a1b0-8725-4553-8055-0888dbcaef94" providerId="ADAL" clId="{630F7906-2173-42D3-837D-88E165374DCC}" dt="2021-06-07T16:40:18.749" v="173" actId="20577"/>
          <ac:spMkLst>
            <pc:docMk/>
            <pc:sldMk cId="392818440" sldId="686"/>
            <ac:spMk id="2" creationId="{00000000-0000-0000-0000-000000000000}"/>
          </ac:spMkLst>
        </pc:spChg>
      </pc:sldChg>
      <pc:sldChg chg="modSp mod">
        <pc:chgData name="Segev, Jonathan" userId="7c67a1b0-8725-4553-8055-0888dbcaef94" providerId="ADAL" clId="{630F7906-2173-42D3-837D-88E165374DCC}" dt="2021-06-07T16:44:36.719" v="217" actId="20577"/>
        <pc:sldMkLst>
          <pc:docMk/>
          <pc:sldMk cId="1226202540" sldId="688"/>
        </pc:sldMkLst>
        <pc:spChg chg="mod">
          <ac:chgData name="Segev, Jonathan" userId="7c67a1b0-8725-4553-8055-0888dbcaef94" providerId="ADAL" clId="{630F7906-2173-42D3-837D-88E165374DCC}" dt="2021-06-07T16:44:36.719" v="217" actId="20577"/>
          <ac:spMkLst>
            <pc:docMk/>
            <pc:sldMk cId="1226202540" sldId="688"/>
            <ac:spMk id="3" creationId="{00000000-0000-0000-0000-000000000000}"/>
          </ac:spMkLst>
        </pc:spChg>
      </pc:sldChg>
      <pc:sldChg chg="del ord">
        <pc:chgData name="Segev, Jonathan" userId="7c67a1b0-8725-4553-8055-0888dbcaef94" providerId="ADAL" clId="{630F7906-2173-42D3-837D-88E165374DCC}" dt="2021-06-07T16:47:05.002" v="225" actId="47"/>
        <pc:sldMkLst>
          <pc:docMk/>
          <pc:sldMk cId="3850110379" sldId="689"/>
        </pc:sldMkLst>
      </pc:sldChg>
      <pc:sldChg chg="modSp mod ord">
        <pc:chgData name="Segev, Jonathan" userId="7c67a1b0-8725-4553-8055-0888dbcaef94" providerId="ADAL" clId="{630F7906-2173-42D3-837D-88E165374DCC}" dt="2021-06-07T16:47:09.760" v="227"/>
        <pc:sldMkLst>
          <pc:docMk/>
          <pc:sldMk cId="2279493781" sldId="690"/>
        </pc:sldMkLst>
        <pc:spChg chg="mod">
          <ac:chgData name="Segev, Jonathan" userId="7c67a1b0-8725-4553-8055-0888dbcaef94" providerId="ADAL" clId="{630F7906-2173-42D3-837D-88E165374DCC}" dt="2021-06-07T16:39:29.403" v="154" actId="20577"/>
          <ac:spMkLst>
            <pc:docMk/>
            <pc:sldMk cId="2279493781" sldId="690"/>
            <ac:spMk id="2" creationId="{00000000-0000-0000-0000-000000000000}"/>
          </ac:spMkLst>
        </pc:spChg>
      </pc:sldChg>
      <pc:sldChg chg="modSp mod ord">
        <pc:chgData name="Segev, Jonathan" userId="7c67a1b0-8725-4553-8055-0888dbcaef94" providerId="ADAL" clId="{630F7906-2173-42D3-837D-88E165374DCC}" dt="2021-06-07T16:46:53.321" v="224"/>
        <pc:sldMkLst>
          <pc:docMk/>
          <pc:sldMk cId="3473345634" sldId="694"/>
        </pc:sldMkLst>
        <pc:spChg chg="mod">
          <ac:chgData name="Segev, Jonathan" userId="7c67a1b0-8725-4553-8055-0888dbcaef94" providerId="ADAL" clId="{630F7906-2173-42D3-837D-88E165374DCC}" dt="2021-06-07T16:40:05.939" v="169" actId="6549"/>
          <ac:spMkLst>
            <pc:docMk/>
            <pc:sldMk cId="3473345634" sldId="694"/>
            <ac:spMk id="2" creationId="{00000000-0000-0000-0000-000000000000}"/>
          </ac:spMkLst>
        </pc:spChg>
      </pc:sldChg>
      <pc:sldChg chg="modSp add mod">
        <pc:chgData name="Segev, Jonathan" userId="7c67a1b0-8725-4553-8055-0888dbcaef94" providerId="ADAL" clId="{630F7906-2173-42D3-837D-88E165374DCC}" dt="2021-06-07T16:41:13.171" v="177" actId="20577"/>
        <pc:sldMkLst>
          <pc:docMk/>
          <pc:sldMk cId="3002227407" sldId="695"/>
        </pc:sldMkLst>
        <pc:spChg chg="mod">
          <ac:chgData name="Segev, Jonathan" userId="7c67a1b0-8725-4553-8055-0888dbcaef94" providerId="ADAL" clId="{630F7906-2173-42D3-837D-88E165374DCC}" dt="2021-06-07T16:41:13.171" v="177" actId="20577"/>
          <ac:spMkLst>
            <pc:docMk/>
            <pc:sldMk cId="3002227407" sldId="695"/>
            <ac:spMk id="2" creationId="{00000000-0000-0000-0000-000000000000}"/>
          </ac:spMkLst>
        </pc:spChg>
      </pc:sldChg>
      <pc:sldChg chg="add">
        <pc:chgData name="Segev, Jonathan" userId="7c67a1b0-8725-4553-8055-0888dbcaef94" providerId="ADAL" clId="{630F7906-2173-42D3-837D-88E165374DCC}" dt="2021-06-07T16:40:59.161" v="174"/>
        <pc:sldMkLst>
          <pc:docMk/>
          <pc:sldMk cId="256967334" sldId="696"/>
        </pc:sldMkLst>
      </pc:sldChg>
      <pc:sldChg chg="modSp add mod">
        <pc:chgData name="Segev, Jonathan" userId="7c67a1b0-8725-4553-8055-0888dbcaef94" providerId="ADAL" clId="{630F7906-2173-42D3-837D-88E165374DCC}" dt="2021-06-07T16:44:28.896" v="211" actId="20577"/>
        <pc:sldMkLst>
          <pc:docMk/>
          <pc:sldMk cId="3614686866" sldId="697"/>
        </pc:sldMkLst>
        <pc:spChg chg="mod">
          <ac:chgData name="Segev, Jonathan" userId="7c67a1b0-8725-4553-8055-0888dbcaef94" providerId="ADAL" clId="{630F7906-2173-42D3-837D-88E165374DCC}" dt="2021-06-07T16:44:28.896" v="211" actId="20577"/>
          <ac:spMkLst>
            <pc:docMk/>
            <pc:sldMk cId="3614686866" sldId="697"/>
            <ac:spMk id="3" creationId="{00000000-0000-0000-0000-000000000000}"/>
          </ac:spMkLst>
        </pc:spChg>
      </pc:sldChg>
      <pc:sldChg chg="modSp add mod">
        <pc:chgData name="Segev, Jonathan" userId="7c67a1b0-8725-4553-8055-0888dbcaef94" providerId="ADAL" clId="{630F7906-2173-42D3-837D-88E165374DCC}" dt="2021-06-07T16:41:34.555" v="181" actId="20577"/>
        <pc:sldMkLst>
          <pc:docMk/>
          <pc:sldMk cId="422831636" sldId="698"/>
        </pc:sldMkLst>
        <pc:spChg chg="mod">
          <ac:chgData name="Segev, Jonathan" userId="7c67a1b0-8725-4553-8055-0888dbcaef94" providerId="ADAL" clId="{630F7906-2173-42D3-837D-88E165374DCC}" dt="2021-06-07T16:41:34.555" v="181" actId="20577"/>
          <ac:spMkLst>
            <pc:docMk/>
            <pc:sldMk cId="422831636" sldId="698"/>
            <ac:spMk id="2" creationId="{00000000-0000-0000-0000-000000000000}"/>
          </ac:spMkLst>
        </pc:spChg>
      </pc:sldChg>
      <pc:sldChg chg="add">
        <pc:chgData name="Segev, Jonathan" userId="7c67a1b0-8725-4553-8055-0888dbcaef94" providerId="ADAL" clId="{630F7906-2173-42D3-837D-88E165374DCC}" dt="2021-06-07T16:41:19.583" v="178"/>
        <pc:sldMkLst>
          <pc:docMk/>
          <pc:sldMk cId="1703960244" sldId="699"/>
        </pc:sldMkLst>
      </pc:sldChg>
      <pc:sldChg chg="modSp add mod">
        <pc:chgData name="Segev, Jonathan" userId="7c67a1b0-8725-4553-8055-0888dbcaef94" providerId="ADAL" clId="{630F7906-2173-42D3-837D-88E165374DCC}" dt="2021-06-07T16:44:19.763" v="205" actId="20577"/>
        <pc:sldMkLst>
          <pc:docMk/>
          <pc:sldMk cId="2760317590" sldId="700"/>
        </pc:sldMkLst>
        <pc:spChg chg="mod">
          <ac:chgData name="Segev, Jonathan" userId="7c67a1b0-8725-4553-8055-0888dbcaef94" providerId="ADAL" clId="{630F7906-2173-42D3-837D-88E165374DCC}" dt="2021-06-07T16:44:19.763" v="205" actId="20577"/>
          <ac:spMkLst>
            <pc:docMk/>
            <pc:sldMk cId="2760317590" sldId="700"/>
            <ac:spMk id="3" creationId="{00000000-0000-0000-0000-000000000000}"/>
          </ac:spMkLst>
        </pc:spChg>
      </pc:sldChg>
      <pc:sldChg chg="modSp add mod">
        <pc:chgData name="Segev, Jonathan" userId="7c67a1b0-8725-4553-8055-0888dbcaef94" providerId="ADAL" clId="{630F7906-2173-42D3-837D-88E165374DCC}" dt="2021-06-07T16:42:11.446" v="184" actId="20577"/>
        <pc:sldMkLst>
          <pc:docMk/>
          <pc:sldMk cId="4215409238" sldId="701"/>
        </pc:sldMkLst>
        <pc:spChg chg="mod">
          <ac:chgData name="Segev, Jonathan" userId="7c67a1b0-8725-4553-8055-0888dbcaef94" providerId="ADAL" clId="{630F7906-2173-42D3-837D-88E165374DCC}" dt="2021-06-07T16:42:11.446" v="184" actId="20577"/>
          <ac:spMkLst>
            <pc:docMk/>
            <pc:sldMk cId="4215409238" sldId="701"/>
            <ac:spMk id="2" creationId="{00000000-0000-0000-0000-000000000000}"/>
          </ac:spMkLst>
        </pc:spChg>
      </pc:sldChg>
      <pc:sldChg chg="add">
        <pc:chgData name="Segev, Jonathan" userId="7c67a1b0-8725-4553-8055-0888dbcaef94" providerId="ADAL" clId="{630F7906-2173-42D3-837D-88E165374DCC}" dt="2021-06-07T16:42:00.534" v="182"/>
        <pc:sldMkLst>
          <pc:docMk/>
          <pc:sldMk cId="2494254172" sldId="702"/>
        </pc:sldMkLst>
      </pc:sldChg>
      <pc:sldChg chg="modSp add mod">
        <pc:chgData name="Segev, Jonathan" userId="7c67a1b0-8725-4553-8055-0888dbcaef94" providerId="ADAL" clId="{630F7906-2173-42D3-837D-88E165374DCC}" dt="2021-06-07T16:44:10.419" v="199" actId="20577"/>
        <pc:sldMkLst>
          <pc:docMk/>
          <pc:sldMk cId="165328482" sldId="703"/>
        </pc:sldMkLst>
        <pc:spChg chg="mod">
          <ac:chgData name="Segev, Jonathan" userId="7c67a1b0-8725-4553-8055-0888dbcaef94" providerId="ADAL" clId="{630F7906-2173-42D3-837D-88E165374DCC}" dt="2021-06-07T16:44:10.419" v="199" actId="20577"/>
          <ac:spMkLst>
            <pc:docMk/>
            <pc:sldMk cId="165328482" sldId="703"/>
            <ac:spMk id="3" creationId="{00000000-0000-0000-0000-000000000000}"/>
          </ac:spMkLst>
        </pc:spChg>
      </pc:sldChg>
      <pc:sldChg chg="modSp add mod">
        <pc:chgData name="Segev, Jonathan" userId="7c67a1b0-8725-4553-8055-0888dbcaef94" providerId="ADAL" clId="{630F7906-2173-42D3-837D-88E165374DCC}" dt="2021-06-07T16:44:04.115" v="193" actId="6549"/>
        <pc:sldMkLst>
          <pc:docMk/>
          <pc:sldMk cId="84078729" sldId="704"/>
        </pc:sldMkLst>
        <pc:spChg chg="mod">
          <ac:chgData name="Segev, Jonathan" userId="7c67a1b0-8725-4553-8055-0888dbcaef94" providerId="ADAL" clId="{630F7906-2173-42D3-837D-88E165374DCC}" dt="2021-06-07T16:44:04.115" v="193" actId="6549"/>
          <ac:spMkLst>
            <pc:docMk/>
            <pc:sldMk cId="84078729" sldId="704"/>
            <ac:spMk id="2" creationId="{00000000-0000-0000-0000-000000000000}"/>
          </ac:spMkLst>
        </pc:spChg>
      </pc:sldChg>
      <pc:sldChg chg="add">
        <pc:chgData name="Segev, Jonathan" userId="7c67a1b0-8725-4553-8055-0888dbcaef94" providerId="ADAL" clId="{630F7906-2173-42D3-837D-88E165374DCC}" dt="2021-06-07T16:43:46.199" v="190"/>
        <pc:sldMkLst>
          <pc:docMk/>
          <pc:sldMk cId="3407451316" sldId="705"/>
        </pc:sldMkLst>
      </pc:sldChg>
      <pc:sldChg chg="add">
        <pc:chgData name="Segev, Jonathan" userId="7c67a1b0-8725-4553-8055-0888dbcaef94" providerId="ADAL" clId="{630F7906-2173-42D3-837D-88E165374DCC}" dt="2021-06-07T16:43:46.199" v="190"/>
        <pc:sldMkLst>
          <pc:docMk/>
          <pc:sldMk cId="1756123658" sldId="706"/>
        </pc:sldMkLst>
      </pc:sldChg>
      <pc:sldChg chg="modSp add mod">
        <pc:chgData name="Segev, Jonathan" userId="7c67a1b0-8725-4553-8055-0888dbcaef94" providerId="ADAL" clId="{630F7906-2173-42D3-837D-88E165374DCC}" dt="2021-06-07T16:45:33.470" v="221" actId="20577"/>
        <pc:sldMkLst>
          <pc:docMk/>
          <pc:sldMk cId="596105195" sldId="707"/>
        </pc:sldMkLst>
        <pc:spChg chg="mod">
          <ac:chgData name="Segev, Jonathan" userId="7c67a1b0-8725-4553-8055-0888dbcaef94" providerId="ADAL" clId="{630F7906-2173-42D3-837D-88E165374DCC}" dt="2021-06-07T16:45:33.470" v="221" actId="20577"/>
          <ac:spMkLst>
            <pc:docMk/>
            <pc:sldMk cId="596105195" sldId="707"/>
            <ac:spMk id="2" creationId="{00000000-0000-0000-0000-000000000000}"/>
          </ac:spMkLst>
        </pc:spChg>
      </pc:sldChg>
      <pc:sldChg chg="add">
        <pc:chgData name="Segev, Jonathan" userId="7c67a1b0-8725-4553-8055-0888dbcaef94" providerId="ADAL" clId="{630F7906-2173-42D3-837D-88E165374DCC}" dt="2021-06-07T16:45:03.310" v="218"/>
        <pc:sldMkLst>
          <pc:docMk/>
          <pc:sldMk cId="2736006038" sldId="708"/>
        </pc:sldMkLst>
      </pc:sldChg>
      <pc:sldChg chg="add">
        <pc:chgData name="Segev, Jonathan" userId="7c67a1b0-8725-4553-8055-0888dbcaef94" providerId="ADAL" clId="{630F7906-2173-42D3-837D-88E165374DCC}" dt="2021-06-07T16:45:03.310" v="218"/>
        <pc:sldMkLst>
          <pc:docMk/>
          <pc:sldMk cId="3394078245" sldId="709"/>
        </pc:sldMkLst>
      </pc:sldChg>
      <pc:sldMasterChg chg="modSp mod">
        <pc:chgData name="Segev, Jonathan" userId="7c67a1b0-8725-4553-8055-0888dbcaef94" providerId="ADAL" clId="{630F7906-2173-42D3-837D-88E165374DCC}" dt="2021-06-07T16:31:25.336" v="5" actId="6549"/>
        <pc:sldMasterMkLst>
          <pc:docMk/>
          <pc:sldMasterMk cId="0" sldId="2147483648"/>
        </pc:sldMasterMkLst>
        <pc:spChg chg="mod">
          <ac:chgData name="Segev, Jonathan" userId="7c67a1b0-8725-4553-8055-0888dbcaef94" providerId="ADAL" clId="{630F7906-2173-42D3-837D-88E165374DCC}" dt="2021-06-07T16:31:25.336" v="5" actId="6549"/>
          <ac:spMkLst>
            <pc:docMk/>
            <pc:sldMasterMk cId="0" sldId="2147483648"/>
            <ac:spMk id="10" creationId="{00000000-0000-0000-0000-000000000000}"/>
          </ac:spMkLst>
        </pc:spChg>
      </pc:sldMasterChg>
    </pc:docChg>
  </pc:docChgLst>
  <pc:docChgLst>
    <pc:chgData name="Segev, Jonathan" userId="7c67a1b0-8725-4553-8055-0888dbcaef94" providerId="ADAL" clId="{5DCAA5B8-C6D1-4DD1-9FFD-706DDD6CDA3B}"/>
    <pc:docChg chg="undo custSel addSld delSld modSld modMainMaster delSection modSection">
      <pc:chgData name="Segev, Jonathan" userId="7c67a1b0-8725-4553-8055-0888dbcaef94" providerId="ADAL" clId="{5DCAA5B8-C6D1-4DD1-9FFD-706DDD6CDA3B}" dt="2021-08-06T22:45:30.191" v="208" actId="16037"/>
      <pc:docMkLst>
        <pc:docMk/>
      </pc:docMkLst>
      <pc:sldChg chg="modSp mod">
        <pc:chgData name="Segev, Jonathan" userId="7c67a1b0-8725-4553-8055-0888dbcaef94" providerId="ADAL" clId="{5DCAA5B8-C6D1-4DD1-9FFD-706DDD6CDA3B}" dt="2021-08-06T22:04:46.787" v="23" actId="20577"/>
        <pc:sldMkLst>
          <pc:docMk/>
          <pc:sldMk cId="0" sldId="256"/>
        </pc:sldMkLst>
        <pc:spChg chg="mod">
          <ac:chgData name="Segev, Jonathan" userId="7c67a1b0-8725-4553-8055-0888dbcaef94" providerId="ADAL" clId="{5DCAA5B8-C6D1-4DD1-9FFD-706DDD6CDA3B}" dt="2021-08-06T22:04:40.562" v="19" actId="20577"/>
          <ac:spMkLst>
            <pc:docMk/>
            <pc:sldMk cId="0" sldId="256"/>
            <ac:spMk id="3073" creationId="{00000000-0000-0000-0000-000000000000}"/>
          </ac:spMkLst>
        </pc:spChg>
        <pc:spChg chg="mod">
          <ac:chgData name="Segev, Jonathan" userId="7c67a1b0-8725-4553-8055-0888dbcaef94" providerId="ADAL" clId="{5DCAA5B8-C6D1-4DD1-9FFD-706DDD6CDA3B}" dt="2021-08-06T22:04:46.787" v="23" actId="20577"/>
          <ac:spMkLst>
            <pc:docMk/>
            <pc:sldMk cId="0" sldId="256"/>
            <ac:spMk id="3074" creationId="{00000000-0000-0000-0000-000000000000}"/>
          </ac:spMkLst>
        </pc:spChg>
      </pc:sldChg>
      <pc:sldChg chg="modSp mod">
        <pc:chgData name="Segev, Jonathan" userId="7c67a1b0-8725-4553-8055-0888dbcaef94" providerId="ADAL" clId="{5DCAA5B8-C6D1-4DD1-9FFD-706DDD6CDA3B}" dt="2021-08-06T22:43:11.679" v="203" actId="20577"/>
        <pc:sldMkLst>
          <pc:docMk/>
          <pc:sldMk cId="0" sldId="257"/>
        </pc:sldMkLst>
        <pc:spChg chg="mod">
          <ac:chgData name="Segev, Jonathan" userId="7c67a1b0-8725-4553-8055-0888dbcaef94" providerId="ADAL" clId="{5DCAA5B8-C6D1-4DD1-9FFD-706DDD6CDA3B}" dt="2021-08-06T22:43:11.679" v="203" actId="20577"/>
          <ac:spMkLst>
            <pc:docMk/>
            <pc:sldMk cId="0" sldId="257"/>
            <ac:spMk id="4098" creationId="{00000000-0000-0000-0000-000000000000}"/>
          </ac:spMkLst>
        </pc:spChg>
      </pc:sldChg>
      <pc:sldChg chg="modSp mod">
        <pc:chgData name="Segev, Jonathan" userId="7c67a1b0-8725-4553-8055-0888dbcaef94" providerId="ADAL" clId="{5DCAA5B8-C6D1-4DD1-9FFD-706DDD6CDA3B}" dt="2021-08-06T22:05:11.352" v="43" actId="20577"/>
        <pc:sldMkLst>
          <pc:docMk/>
          <pc:sldMk cId="1558500835" sldId="265"/>
        </pc:sldMkLst>
        <pc:spChg chg="mod">
          <ac:chgData name="Segev, Jonathan" userId="7c67a1b0-8725-4553-8055-0888dbcaef94" providerId="ADAL" clId="{5DCAA5B8-C6D1-4DD1-9FFD-706DDD6CDA3B}" dt="2021-08-06T22:05:11.352" v="43" actId="20577"/>
          <ac:spMkLst>
            <pc:docMk/>
            <pc:sldMk cId="1558500835" sldId="265"/>
            <ac:spMk id="3" creationId="{00000000-0000-0000-0000-000000000000}"/>
          </ac:spMkLst>
        </pc:spChg>
      </pc:sldChg>
      <pc:sldChg chg="add del">
        <pc:chgData name="Segev, Jonathan" userId="7c67a1b0-8725-4553-8055-0888dbcaef94" providerId="ADAL" clId="{5DCAA5B8-C6D1-4DD1-9FFD-706DDD6CDA3B}" dt="2021-08-06T22:10:20.779" v="60" actId="47"/>
        <pc:sldMkLst>
          <pc:docMk/>
          <pc:sldMk cId="2761767185" sldId="266"/>
        </pc:sldMkLst>
      </pc:sldChg>
      <pc:sldChg chg="modSp mod">
        <pc:chgData name="Segev, Jonathan" userId="7c67a1b0-8725-4553-8055-0888dbcaef94" providerId="ADAL" clId="{5DCAA5B8-C6D1-4DD1-9FFD-706DDD6CDA3B}" dt="2021-08-06T22:16:28.777" v="114" actId="6549"/>
        <pc:sldMkLst>
          <pc:docMk/>
          <pc:sldMk cId="1606978152" sldId="345"/>
        </pc:sldMkLst>
        <pc:graphicFrameChg chg="modGraphic">
          <ac:chgData name="Segev, Jonathan" userId="7c67a1b0-8725-4553-8055-0888dbcaef94" providerId="ADAL" clId="{5DCAA5B8-C6D1-4DD1-9FFD-706DDD6CDA3B}" dt="2021-08-06T22:16:28.777" v="114" actId="6549"/>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DCAA5B8-C6D1-4DD1-9FFD-706DDD6CDA3B}" dt="2021-08-06T22:16:08.624" v="105" actId="20577"/>
        <pc:sldMkLst>
          <pc:docMk/>
          <pc:sldMk cId="4011216508" sldId="569"/>
        </pc:sldMkLst>
        <pc:spChg chg="mod">
          <ac:chgData name="Segev, Jonathan" userId="7c67a1b0-8725-4553-8055-0888dbcaef94" providerId="ADAL" clId="{5DCAA5B8-C6D1-4DD1-9FFD-706DDD6CDA3B}" dt="2021-08-06T22:15:31.495" v="80" actId="20577"/>
          <ac:spMkLst>
            <pc:docMk/>
            <pc:sldMk cId="4011216508" sldId="569"/>
            <ac:spMk id="2" creationId="{00000000-0000-0000-0000-000000000000}"/>
          </ac:spMkLst>
        </pc:spChg>
        <pc:spChg chg="mod">
          <ac:chgData name="Segev, Jonathan" userId="7c67a1b0-8725-4553-8055-0888dbcaef94" providerId="ADAL" clId="{5DCAA5B8-C6D1-4DD1-9FFD-706DDD6CDA3B}" dt="2021-08-06T22:16:08.624" v="105" actId="20577"/>
          <ac:spMkLst>
            <pc:docMk/>
            <pc:sldMk cId="4011216508" sldId="569"/>
            <ac:spMk id="3" creationId="{00000000-0000-0000-0000-000000000000}"/>
          </ac:spMkLst>
        </pc:spChg>
      </pc:sldChg>
      <pc:sldChg chg="modSp mod">
        <pc:chgData name="Segev, Jonathan" userId="7c67a1b0-8725-4553-8055-0888dbcaef94" providerId="ADAL" clId="{5DCAA5B8-C6D1-4DD1-9FFD-706DDD6CDA3B}" dt="2021-08-06T22:42:07.635" v="174" actId="20577"/>
        <pc:sldMkLst>
          <pc:docMk/>
          <pc:sldMk cId="392818440" sldId="686"/>
        </pc:sldMkLst>
        <pc:spChg chg="mod">
          <ac:chgData name="Segev, Jonathan" userId="7c67a1b0-8725-4553-8055-0888dbcaef94" providerId="ADAL" clId="{5DCAA5B8-C6D1-4DD1-9FFD-706DDD6CDA3B}" dt="2021-08-06T22:42:07.635" v="174" actId="20577"/>
          <ac:spMkLst>
            <pc:docMk/>
            <pc:sldMk cId="392818440" sldId="686"/>
            <ac:spMk id="2" creationId="{00000000-0000-0000-0000-000000000000}"/>
          </ac:spMkLst>
        </pc:spChg>
        <pc:spChg chg="mod">
          <ac:chgData name="Segev, Jonathan" userId="7c67a1b0-8725-4553-8055-0888dbcaef94" providerId="ADAL" clId="{5DCAA5B8-C6D1-4DD1-9FFD-706DDD6CDA3B}" dt="2021-08-06T22:38:02.595" v="162" actId="6549"/>
          <ac:spMkLst>
            <pc:docMk/>
            <pc:sldMk cId="392818440" sldId="686"/>
            <ac:spMk id="3" creationId="{00000000-0000-0000-0000-000000000000}"/>
          </ac:spMkLst>
        </pc:spChg>
      </pc:sldChg>
      <pc:sldChg chg="modSp mod">
        <pc:chgData name="Segev, Jonathan" userId="7c67a1b0-8725-4553-8055-0888dbcaef94" providerId="ADAL" clId="{5DCAA5B8-C6D1-4DD1-9FFD-706DDD6CDA3B}" dt="2021-08-06T22:41:54.631" v="168" actId="20577"/>
        <pc:sldMkLst>
          <pc:docMk/>
          <pc:sldMk cId="2279493781" sldId="690"/>
        </pc:sldMkLst>
        <pc:spChg chg="mod">
          <ac:chgData name="Segev, Jonathan" userId="7c67a1b0-8725-4553-8055-0888dbcaef94" providerId="ADAL" clId="{5DCAA5B8-C6D1-4DD1-9FFD-706DDD6CDA3B}" dt="2021-08-06T22:41:54.631" v="168" actId="20577"/>
          <ac:spMkLst>
            <pc:docMk/>
            <pc:sldMk cId="2279493781" sldId="690"/>
            <ac:spMk id="2" creationId="{00000000-0000-0000-0000-000000000000}"/>
          </ac:spMkLst>
        </pc:spChg>
        <pc:spChg chg="mod">
          <ac:chgData name="Segev, Jonathan" userId="7c67a1b0-8725-4553-8055-0888dbcaef94" providerId="ADAL" clId="{5DCAA5B8-C6D1-4DD1-9FFD-706DDD6CDA3B}" dt="2021-08-06T22:27:41.561" v="129" actId="20577"/>
          <ac:spMkLst>
            <pc:docMk/>
            <pc:sldMk cId="2279493781" sldId="690"/>
            <ac:spMk id="3" creationId="{00000000-0000-0000-0000-000000000000}"/>
          </ac:spMkLst>
        </pc:spChg>
      </pc:sldChg>
      <pc:sldChg chg="modSp mod">
        <pc:chgData name="Segev, Jonathan" userId="7c67a1b0-8725-4553-8055-0888dbcaef94" providerId="ADAL" clId="{5DCAA5B8-C6D1-4DD1-9FFD-706DDD6CDA3B}" dt="2021-08-06T22:28:11.196" v="141" actId="20577"/>
        <pc:sldMkLst>
          <pc:docMk/>
          <pc:sldMk cId="3473345634" sldId="694"/>
        </pc:sldMkLst>
        <pc:graphicFrameChg chg="modGraphic">
          <ac:chgData name="Segev, Jonathan" userId="7c67a1b0-8725-4553-8055-0888dbcaef94" providerId="ADAL" clId="{5DCAA5B8-C6D1-4DD1-9FFD-706DDD6CDA3B}" dt="2021-08-06T22:28:11.196" v="141"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DCAA5B8-C6D1-4DD1-9FFD-706DDD6CDA3B}" dt="2021-08-06T22:42:17.322" v="180" actId="20577"/>
        <pc:sldMkLst>
          <pc:docMk/>
          <pc:sldMk cId="3002227407" sldId="695"/>
        </pc:sldMkLst>
        <pc:spChg chg="mod">
          <ac:chgData name="Segev, Jonathan" userId="7c67a1b0-8725-4553-8055-0888dbcaef94" providerId="ADAL" clId="{5DCAA5B8-C6D1-4DD1-9FFD-706DDD6CDA3B}" dt="2021-08-06T22:42:17.322" v="180" actId="20577"/>
          <ac:spMkLst>
            <pc:docMk/>
            <pc:sldMk cId="3002227407" sldId="695"/>
            <ac:spMk id="2" creationId="{00000000-0000-0000-0000-000000000000}"/>
          </ac:spMkLst>
        </pc:spChg>
        <pc:spChg chg="mod">
          <ac:chgData name="Segev, Jonathan" userId="7c67a1b0-8725-4553-8055-0888dbcaef94" providerId="ADAL" clId="{5DCAA5B8-C6D1-4DD1-9FFD-706DDD6CDA3B}" dt="2021-08-06T22:37:55.929" v="160" actId="20577"/>
          <ac:spMkLst>
            <pc:docMk/>
            <pc:sldMk cId="3002227407" sldId="695"/>
            <ac:spMk id="3" creationId="{00000000-0000-0000-0000-000000000000}"/>
          </ac:spMkLst>
        </pc:spChg>
      </pc:sldChg>
      <pc:sldChg chg="modSp mod">
        <pc:chgData name="Segev, Jonathan" userId="7c67a1b0-8725-4553-8055-0888dbcaef94" providerId="ADAL" clId="{5DCAA5B8-C6D1-4DD1-9FFD-706DDD6CDA3B}" dt="2021-08-06T22:42:39.839" v="194" actId="6549"/>
        <pc:sldMkLst>
          <pc:docMk/>
          <pc:sldMk cId="422831636" sldId="698"/>
        </pc:sldMkLst>
        <pc:spChg chg="mod">
          <ac:chgData name="Segev, Jonathan" userId="7c67a1b0-8725-4553-8055-0888dbcaef94" providerId="ADAL" clId="{5DCAA5B8-C6D1-4DD1-9FFD-706DDD6CDA3B}" dt="2021-08-06T22:42:39.839" v="194" actId="6549"/>
          <ac:spMkLst>
            <pc:docMk/>
            <pc:sldMk cId="422831636" sldId="698"/>
            <ac:spMk id="2" creationId="{00000000-0000-0000-0000-000000000000}"/>
          </ac:spMkLst>
        </pc:spChg>
        <pc:spChg chg="mod">
          <ac:chgData name="Segev, Jonathan" userId="7c67a1b0-8725-4553-8055-0888dbcaef94" providerId="ADAL" clId="{5DCAA5B8-C6D1-4DD1-9FFD-706DDD6CDA3B}" dt="2021-08-06T22:37:41.870" v="156" actId="6549"/>
          <ac:spMkLst>
            <pc:docMk/>
            <pc:sldMk cId="422831636" sldId="698"/>
            <ac:spMk id="3" creationId="{00000000-0000-0000-0000-000000000000}"/>
          </ac:spMkLst>
        </pc:spChg>
      </pc:sldChg>
      <pc:sldChg chg="del">
        <pc:chgData name="Segev, Jonathan" userId="7c67a1b0-8725-4553-8055-0888dbcaef94" providerId="ADAL" clId="{5DCAA5B8-C6D1-4DD1-9FFD-706DDD6CDA3B}" dt="2021-08-06T22:22:34.138" v="126" actId="47"/>
        <pc:sldMkLst>
          <pc:docMk/>
          <pc:sldMk cId="4215409238" sldId="701"/>
        </pc:sldMkLst>
      </pc:sldChg>
      <pc:sldChg chg="del">
        <pc:chgData name="Segev, Jonathan" userId="7c67a1b0-8725-4553-8055-0888dbcaef94" providerId="ADAL" clId="{5DCAA5B8-C6D1-4DD1-9FFD-706DDD6CDA3B}" dt="2021-08-06T22:22:34.138" v="126" actId="47"/>
        <pc:sldMkLst>
          <pc:docMk/>
          <pc:sldMk cId="2494254172" sldId="702"/>
        </pc:sldMkLst>
      </pc:sldChg>
      <pc:sldChg chg="del">
        <pc:chgData name="Segev, Jonathan" userId="7c67a1b0-8725-4553-8055-0888dbcaef94" providerId="ADAL" clId="{5DCAA5B8-C6D1-4DD1-9FFD-706DDD6CDA3B}" dt="2021-08-06T22:22:34.138" v="126" actId="47"/>
        <pc:sldMkLst>
          <pc:docMk/>
          <pc:sldMk cId="165328482" sldId="703"/>
        </pc:sldMkLst>
      </pc:sldChg>
      <pc:sldChg chg="del">
        <pc:chgData name="Segev, Jonathan" userId="7c67a1b0-8725-4553-8055-0888dbcaef94" providerId="ADAL" clId="{5DCAA5B8-C6D1-4DD1-9FFD-706DDD6CDA3B}" dt="2021-08-06T22:22:37.044" v="127" actId="47"/>
        <pc:sldMkLst>
          <pc:docMk/>
          <pc:sldMk cId="84078729" sldId="704"/>
        </pc:sldMkLst>
      </pc:sldChg>
      <pc:sldChg chg="del">
        <pc:chgData name="Segev, Jonathan" userId="7c67a1b0-8725-4553-8055-0888dbcaef94" providerId="ADAL" clId="{5DCAA5B8-C6D1-4DD1-9FFD-706DDD6CDA3B}" dt="2021-08-06T22:22:37.044" v="127" actId="47"/>
        <pc:sldMkLst>
          <pc:docMk/>
          <pc:sldMk cId="3407451316" sldId="705"/>
        </pc:sldMkLst>
      </pc:sldChg>
      <pc:sldChg chg="del">
        <pc:chgData name="Segev, Jonathan" userId="7c67a1b0-8725-4553-8055-0888dbcaef94" providerId="ADAL" clId="{5DCAA5B8-C6D1-4DD1-9FFD-706DDD6CDA3B}" dt="2021-08-06T22:22:37.044" v="127" actId="47"/>
        <pc:sldMkLst>
          <pc:docMk/>
          <pc:sldMk cId="1756123658" sldId="706"/>
        </pc:sldMkLst>
      </pc:sldChg>
      <pc:sldChg chg="modSp mod">
        <pc:chgData name="Segev, Jonathan" userId="7c67a1b0-8725-4553-8055-0888dbcaef94" providerId="ADAL" clId="{5DCAA5B8-C6D1-4DD1-9FFD-706DDD6CDA3B}" dt="2021-08-06T22:42:30.211" v="186" actId="20577"/>
        <pc:sldMkLst>
          <pc:docMk/>
          <pc:sldMk cId="596105195" sldId="707"/>
        </pc:sldMkLst>
        <pc:spChg chg="mod">
          <ac:chgData name="Segev, Jonathan" userId="7c67a1b0-8725-4553-8055-0888dbcaef94" providerId="ADAL" clId="{5DCAA5B8-C6D1-4DD1-9FFD-706DDD6CDA3B}" dt="2021-08-06T22:42:30.211" v="186" actId="20577"/>
          <ac:spMkLst>
            <pc:docMk/>
            <pc:sldMk cId="596105195" sldId="707"/>
            <ac:spMk id="2" creationId="{00000000-0000-0000-0000-000000000000}"/>
          </ac:spMkLst>
        </pc:spChg>
        <pc:spChg chg="mod">
          <ac:chgData name="Segev, Jonathan" userId="7c67a1b0-8725-4553-8055-0888dbcaef94" providerId="ADAL" clId="{5DCAA5B8-C6D1-4DD1-9FFD-706DDD6CDA3B}" dt="2021-08-06T22:37:49.029" v="158" actId="20577"/>
          <ac:spMkLst>
            <pc:docMk/>
            <pc:sldMk cId="596105195" sldId="707"/>
            <ac:spMk id="3" creationId="{00000000-0000-0000-0000-000000000000}"/>
          </ac:spMkLst>
        </pc:spChg>
      </pc:sldChg>
      <pc:sldChg chg="modSp mod">
        <pc:chgData name="Segev, Jonathan" userId="7c67a1b0-8725-4553-8055-0888dbcaef94" providerId="ADAL" clId="{5DCAA5B8-C6D1-4DD1-9FFD-706DDD6CDA3B}" dt="2021-08-06T22:30:13.722" v="154" actId="20577"/>
        <pc:sldMkLst>
          <pc:docMk/>
          <pc:sldMk cId="3394078245" sldId="709"/>
        </pc:sldMkLst>
        <pc:spChg chg="mod">
          <ac:chgData name="Segev, Jonathan" userId="7c67a1b0-8725-4553-8055-0888dbcaef94" providerId="ADAL" clId="{5DCAA5B8-C6D1-4DD1-9FFD-706DDD6CDA3B}" dt="2021-08-06T22:30:13.722" v="154" actId="20577"/>
          <ac:spMkLst>
            <pc:docMk/>
            <pc:sldMk cId="3394078245" sldId="709"/>
            <ac:spMk id="3" creationId="{00000000-0000-0000-0000-000000000000}"/>
          </ac:spMkLst>
        </pc:spChg>
      </pc:sldChg>
      <pc:sldChg chg="modSp add mod">
        <pc:chgData name="Segev, Jonathan" userId="7c67a1b0-8725-4553-8055-0888dbcaef94" providerId="ADAL" clId="{5DCAA5B8-C6D1-4DD1-9FFD-706DDD6CDA3B}" dt="2021-08-06T22:45:30.191" v="208" actId="16037"/>
        <pc:sldMkLst>
          <pc:docMk/>
          <pc:sldMk cId="1968720319" sldId="2366"/>
        </pc:sldMkLst>
        <pc:spChg chg="mod">
          <ac:chgData name="Segev, Jonathan" userId="7c67a1b0-8725-4553-8055-0888dbcaef94" providerId="ADAL" clId="{5DCAA5B8-C6D1-4DD1-9FFD-706DDD6CDA3B}" dt="2021-08-06T22:45:30.191" v="208" actId="16037"/>
          <ac:spMkLst>
            <pc:docMk/>
            <pc:sldMk cId="1968720319" sldId="2366"/>
            <ac:spMk id="3" creationId="{00000000-0000-0000-0000-000000000000}"/>
          </ac:spMkLst>
        </pc:spChg>
      </pc:sldChg>
      <pc:sldChg chg="add">
        <pc:chgData name="Segev, Jonathan" userId="7c67a1b0-8725-4553-8055-0888dbcaef94" providerId="ADAL" clId="{5DCAA5B8-C6D1-4DD1-9FFD-706DDD6CDA3B}" dt="2021-08-06T22:10:18.015" v="59"/>
        <pc:sldMkLst>
          <pc:docMk/>
          <pc:sldMk cId="773545687" sldId="2367"/>
        </pc:sldMkLst>
      </pc:sldChg>
      <pc:sldMasterChg chg="modSp mod">
        <pc:chgData name="Segev, Jonathan" userId="7c67a1b0-8725-4553-8055-0888dbcaef94" providerId="ADAL" clId="{5DCAA5B8-C6D1-4DD1-9FFD-706DDD6CDA3B}" dt="2021-08-06T22:03:59.532" v="9" actId="20577"/>
        <pc:sldMasterMkLst>
          <pc:docMk/>
          <pc:sldMasterMk cId="0" sldId="2147483648"/>
        </pc:sldMasterMkLst>
        <pc:spChg chg="mod">
          <ac:chgData name="Segev, Jonathan" userId="7c67a1b0-8725-4553-8055-0888dbcaef94" providerId="ADAL" clId="{5DCAA5B8-C6D1-4DD1-9FFD-706DDD6CDA3B}" dt="2021-08-06T22:03:55.251" v="6" actId="6549"/>
          <ac:spMkLst>
            <pc:docMk/>
            <pc:sldMasterMk cId="0" sldId="2147483648"/>
            <ac:spMk id="10" creationId="{00000000-0000-0000-0000-000000000000}"/>
          </ac:spMkLst>
        </pc:spChg>
        <pc:spChg chg="mod">
          <ac:chgData name="Segev, Jonathan" userId="7c67a1b0-8725-4553-8055-0888dbcaef94" providerId="ADAL" clId="{5DCAA5B8-C6D1-4DD1-9FFD-706DDD6CDA3B}" dt="2021-08-06T22:03:59.532" v="9" actId="20577"/>
          <ac:spMkLst>
            <pc:docMk/>
            <pc:sldMasterMk cId="0" sldId="2147483648"/>
            <ac:spMk id="1027" creationId="{00000000-0000-0000-0000-000000000000}"/>
          </ac:spMkLst>
        </pc:spChg>
      </pc:sldMasterChg>
    </pc:docChg>
  </pc:docChgLst>
  <pc:docChgLst>
    <pc:chgData name="Segev, Jonathan" userId="7c67a1b0-8725-4553-8055-0888dbcaef94" providerId="ADAL" clId="{ECA1FCB6-A308-46C9-8DC4-8313B76DEEBA}"/>
    <pc:docChg chg="undo custSel addSld delSld modSld modMainMaster delSection modSection">
      <pc:chgData name="Segev, Jonathan" userId="7c67a1b0-8725-4553-8055-0888dbcaef94" providerId="ADAL" clId="{ECA1FCB6-A308-46C9-8DC4-8313B76DEEBA}" dt="2021-09-30T19:38:45.490" v="564" actId="20577"/>
      <pc:docMkLst>
        <pc:docMk/>
      </pc:docMkLst>
      <pc:sldChg chg="modSp mod">
        <pc:chgData name="Segev, Jonathan" userId="7c67a1b0-8725-4553-8055-0888dbcaef94" providerId="ADAL" clId="{ECA1FCB6-A308-46C9-8DC4-8313B76DEEBA}" dt="2021-09-30T19:19:22.670" v="23" actId="20577"/>
        <pc:sldMkLst>
          <pc:docMk/>
          <pc:sldMk cId="0" sldId="256"/>
        </pc:sldMkLst>
        <pc:spChg chg="mod">
          <ac:chgData name="Segev, Jonathan" userId="7c67a1b0-8725-4553-8055-0888dbcaef94" providerId="ADAL" clId="{ECA1FCB6-A308-46C9-8DC4-8313B76DEEBA}" dt="2021-09-30T19:17:51.812" v="17" actId="20577"/>
          <ac:spMkLst>
            <pc:docMk/>
            <pc:sldMk cId="0" sldId="256"/>
            <ac:spMk id="3073" creationId="{00000000-0000-0000-0000-000000000000}"/>
          </ac:spMkLst>
        </pc:spChg>
        <pc:spChg chg="mod">
          <ac:chgData name="Segev, Jonathan" userId="7c67a1b0-8725-4553-8055-0888dbcaef94" providerId="ADAL" clId="{ECA1FCB6-A308-46C9-8DC4-8313B76DEEBA}" dt="2021-09-30T19:19:22.670" v="23" actId="20577"/>
          <ac:spMkLst>
            <pc:docMk/>
            <pc:sldMk cId="0" sldId="256"/>
            <ac:spMk id="3074" creationId="{00000000-0000-0000-0000-000000000000}"/>
          </ac:spMkLst>
        </pc:spChg>
      </pc:sldChg>
      <pc:sldChg chg="modSp mod">
        <pc:chgData name="Segev, Jonathan" userId="7c67a1b0-8725-4553-8055-0888dbcaef94" providerId="ADAL" clId="{ECA1FCB6-A308-46C9-8DC4-8313B76DEEBA}" dt="2021-09-30T19:38:45.490" v="564" actId="20577"/>
        <pc:sldMkLst>
          <pc:docMk/>
          <pc:sldMk cId="0" sldId="257"/>
        </pc:sldMkLst>
        <pc:spChg chg="mod">
          <ac:chgData name="Segev, Jonathan" userId="7c67a1b0-8725-4553-8055-0888dbcaef94" providerId="ADAL" clId="{ECA1FCB6-A308-46C9-8DC4-8313B76DEEBA}" dt="2021-09-30T19:38:45.490" v="564" actId="20577"/>
          <ac:spMkLst>
            <pc:docMk/>
            <pc:sldMk cId="0" sldId="257"/>
            <ac:spMk id="4098" creationId="{00000000-0000-0000-0000-000000000000}"/>
          </ac:spMkLst>
        </pc:spChg>
      </pc:sldChg>
      <pc:sldChg chg="modSp mod">
        <pc:chgData name="Segev, Jonathan" userId="7c67a1b0-8725-4553-8055-0888dbcaef94" providerId="ADAL" clId="{ECA1FCB6-A308-46C9-8DC4-8313B76DEEBA}" dt="2021-09-30T19:20:23.120" v="55" actId="6549"/>
        <pc:sldMkLst>
          <pc:docMk/>
          <pc:sldMk cId="1558500835" sldId="265"/>
        </pc:sldMkLst>
        <pc:spChg chg="mod">
          <ac:chgData name="Segev, Jonathan" userId="7c67a1b0-8725-4553-8055-0888dbcaef94" providerId="ADAL" clId="{ECA1FCB6-A308-46C9-8DC4-8313B76DEEBA}" dt="2021-09-30T19:20:23.120" v="55" actId="6549"/>
          <ac:spMkLst>
            <pc:docMk/>
            <pc:sldMk cId="1558500835" sldId="265"/>
            <ac:spMk id="3" creationId="{00000000-0000-0000-0000-000000000000}"/>
          </ac:spMkLst>
        </pc:spChg>
      </pc:sldChg>
      <pc:sldChg chg="modSp mod">
        <pc:chgData name="Segev, Jonathan" userId="7c67a1b0-8725-4553-8055-0888dbcaef94" providerId="ADAL" clId="{ECA1FCB6-A308-46C9-8DC4-8313B76DEEBA}" dt="2021-09-30T19:32:53.232" v="406" actId="20577"/>
        <pc:sldMkLst>
          <pc:docMk/>
          <pc:sldMk cId="1606978152" sldId="345"/>
        </pc:sldMkLst>
        <pc:graphicFrameChg chg="modGraphic">
          <ac:chgData name="Segev, Jonathan" userId="7c67a1b0-8725-4553-8055-0888dbcaef94" providerId="ADAL" clId="{ECA1FCB6-A308-46C9-8DC4-8313B76DEEBA}" dt="2021-09-30T19:32:53.232" v="406" actId="20577"/>
          <ac:graphicFrameMkLst>
            <pc:docMk/>
            <pc:sldMk cId="1606978152" sldId="345"/>
            <ac:graphicFrameMk id="7" creationId="{00000000-0000-0000-0000-000000000000}"/>
          </ac:graphicFrameMkLst>
        </pc:graphicFrameChg>
      </pc:sldChg>
      <pc:sldChg chg="addSp modSp mod">
        <pc:chgData name="Segev, Jonathan" userId="7c67a1b0-8725-4553-8055-0888dbcaef94" providerId="ADAL" clId="{ECA1FCB6-A308-46C9-8DC4-8313B76DEEBA}" dt="2021-09-30T19:31:26.387" v="288" actId="20577"/>
        <pc:sldMkLst>
          <pc:docMk/>
          <pc:sldMk cId="4011216508" sldId="569"/>
        </pc:sldMkLst>
        <pc:spChg chg="mod">
          <ac:chgData name="Segev, Jonathan" userId="7c67a1b0-8725-4553-8055-0888dbcaef94" providerId="ADAL" clId="{ECA1FCB6-A308-46C9-8DC4-8313B76DEEBA}" dt="2021-09-30T19:24:16.309" v="92" actId="20577"/>
          <ac:spMkLst>
            <pc:docMk/>
            <pc:sldMk cId="4011216508" sldId="569"/>
            <ac:spMk id="2" creationId="{00000000-0000-0000-0000-000000000000}"/>
          </ac:spMkLst>
        </pc:spChg>
        <pc:spChg chg="mod">
          <ac:chgData name="Segev, Jonathan" userId="7c67a1b0-8725-4553-8055-0888dbcaef94" providerId="ADAL" clId="{ECA1FCB6-A308-46C9-8DC4-8313B76DEEBA}" dt="2021-09-30T19:31:26.387" v="288" actId="20577"/>
          <ac:spMkLst>
            <pc:docMk/>
            <pc:sldMk cId="4011216508" sldId="569"/>
            <ac:spMk id="3" creationId="{00000000-0000-0000-0000-000000000000}"/>
          </ac:spMkLst>
        </pc:spChg>
        <pc:spChg chg="add mod">
          <ac:chgData name="Segev, Jonathan" userId="7c67a1b0-8725-4553-8055-0888dbcaef94" providerId="ADAL" clId="{ECA1FCB6-A308-46C9-8DC4-8313B76DEEBA}" dt="2021-09-30T19:28:07.731" v="261" actId="14100"/>
          <ac:spMkLst>
            <pc:docMk/>
            <pc:sldMk cId="4011216508" sldId="569"/>
            <ac:spMk id="7" creationId="{13C21951-EF11-4B7C-A112-83E121BD1D41}"/>
          </ac:spMkLst>
        </pc:spChg>
      </pc:sldChg>
      <pc:sldChg chg="modSp mod">
        <pc:chgData name="Segev, Jonathan" userId="7c67a1b0-8725-4553-8055-0888dbcaef94" providerId="ADAL" clId="{ECA1FCB6-A308-46C9-8DC4-8313B76DEEBA}" dt="2021-09-30T19:33:42.866" v="420" actId="20577"/>
        <pc:sldMkLst>
          <pc:docMk/>
          <pc:sldMk cId="2279493781" sldId="690"/>
        </pc:sldMkLst>
        <pc:spChg chg="mod">
          <ac:chgData name="Segev, Jonathan" userId="7c67a1b0-8725-4553-8055-0888dbcaef94" providerId="ADAL" clId="{ECA1FCB6-A308-46C9-8DC4-8313B76DEEBA}" dt="2021-09-30T19:33:42.866" v="420" actId="20577"/>
          <ac:spMkLst>
            <pc:docMk/>
            <pc:sldMk cId="2279493781" sldId="690"/>
            <ac:spMk id="2" creationId="{00000000-0000-0000-0000-000000000000}"/>
          </ac:spMkLst>
        </pc:spChg>
        <pc:spChg chg="mod">
          <ac:chgData name="Segev, Jonathan" userId="7c67a1b0-8725-4553-8055-0888dbcaef94" providerId="ADAL" clId="{ECA1FCB6-A308-46C9-8DC4-8313B76DEEBA}" dt="2021-09-30T19:32:38.769" v="400" actId="20577"/>
          <ac:spMkLst>
            <pc:docMk/>
            <pc:sldMk cId="2279493781" sldId="690"/>
            <ac:spMk id="3" creationId="{00000000-0000-0000-0000-000000000000}"/>
          </ac:spMkLst>
        </pc:spChg>
      </pc:sldChg>
      <pc:sldChg chg="modSp mod">
        <pc:chgData name="Segev, Jonathan" userId="7c67a1b0-8725-4553-8055-0888dbcaef94" providerId="ADAL" clId="{ECA1FCB6-A308-46C9-8DC4-8313B76DEEBA}" dt="2021-09-30T19:35:36.569" v="542" actId="113"/>
        <pc:sldMkLst>
          <pc:docMk/>
          <pc:sldMk cId="4231762105" sldId="693"/>
        </pc:sldMkLst>
        <pc:spChg chg="mod">
          <ac:chgData name="Segev, Jonathan" userId="7c67a1b0-8725-4553-8055-0888dbcaef94" providerId="ADAL" clId="{ECA1FCB6-A308-46C9-8DC4-8313B76DEEBA}" dt="2021-09-30T19:35:36.569" v="542" actId="113"/>
          <ac:spMkLst>
            <pc:docMk/>
            <pc:sldMk cId="4231762105" sldId="693"/>
            <ac:spMk id="2" creationId="{645D4345-8700-431B-8CD5-FCA5A6C08D88}"/>
          </ac:spMkLst>
        </pc:spChg>
        <pc:spChg chg="mod">
          <ac:chgData name="Segev, Jonathan" userId="7c67a1b0-8725-4553-8055-0888dbcaef94" providerId="ADAL" clId="{ECA1FCB6-A308-46C9-8DC4-8313B76DEEBA}" dt="2021-09-30T19:35:16.705" v="539" actId="20577"/>
          <ac:spMkLst>
            <pc:docMk/>
            <pc:sldMk cId="4231762105" sldId="693"/>
            <ac:spMk id="3" creationId="{67DD31E9-AD35-400D-B673-CDF80A3048BB}"/>
          </ac:spMkLst>
        </pc:spChg>
      </pc:sldChg>
      <pc:sldChg chg="modSp mod">
        <pc:chgData name="Segev, Jonathan" userId="7c67a1b0-8725-4553-8055-0888dbcaef94" providerId="ADAL" clId="{ECA1FCB6-A308-46C9-8DC4-8313B76DEEBA}" dt="2021-09-30T19:36:00.300" v="555" actId="6549"/>
        <pc:sldMkLst>
          <pc:docMk/>
          <pc:sldMk cId="3473345634" sldId="694"/>
        </pc:sldMkLst>
        <pc:spChg chg="mod">
          <ac:chgData name="Segev, Jonathan" userId="7c67a1b0-8725-4553-8055-0888dbcaef94" providerId="ADAL" clId="{ECA1FCB6-A308-46C9-8DC4-8313B76DEEBA}" dt="2021-09-30T19:36:00.300" v="555" actId="6549"/>
          <ac:spMkLst>
            <pc:docMk/>
            <pc:sldMk cId="3473345634" sldId="694"/>
            <ac:spMk id="2" creationId="{00000000-0000-0000-0000-000000000000}"/>
          </ac:spMkLst>
        </pc:spChg>
        <pc:graphicFrameChg chg="modGraphic">
          <ac:chgData name="Segev, Jonathan" userId="7c67a1b0-8725-4553-8055-0888dbcaef94" providerId="ADAL" clId="{ECA1FCB6-A308-46C9-8DC4-8313B76DEEBA}" dt="2021-09-30T19:34:58.069" v="538" actId="313"/>
          <ac:graphicFrameMkLst>
            <pc:docMk/>
            <pc:sldMk cId="3473345634" sldId="694"/>
            <ac:graphicFrameMk id="7" creationId="{00000000-0000-0000-0000-000000000000}"/>
          </ac:graphicFrameMkLst>
        </pc:graphicFrameChg>
      </pc:sldChg>
      <pc:sldChg chg="del">
        <pc:chgData name="Segev, Jonathan" userId="7c67a1b0-8725-4553-8055-0888dbcaef94" providerId="ADAL" clId="{ECA1FCB6-A308-46C9-8DC4-8313B76DEEBA}" dt="2021-09-30T19:38:00.319" v="560" actId="47"/>
        <pc:sldMkLst>
          <pc:docMk/>
          <pc:sldMk cId="422831636" sldId="698"/>
        </pc:sldMkLst>
      </pc:sldChg>
      <pc:sldChg chg="del">
        <pc:chgData name="Segev, Jonathan" userId="7c67a1b0-8725-4553-8055-0888dbcaef94" providerId="ADAL" clId="{ECA1FCB6-A308-46C9-8DC4-8313B76DEEBA}" dt="2021-09-30T19:38:00.319" v="560" actId="47"/>
        <pc:sldMkLst>
          <pc:docMk/>
          <pc:sldMk cId="1703960244" sldId="699"/>
        </pc:sldMkLst>
      </pc:sldChg>
      <pc:sldChg chg="del">
        <pc:chgData name="Segev, Jonathan" userId="7c67a1b0-8725-4553-8055-0888dbcaef94" providerId="ADAL" clId="{ECA1FCB6-A308-46C9-8DC4-8313B76DEEBA}" dt="2021-09-30T19:38:00.319" v="560" actId="47"/>
        <pc:sldMkLst>
          <pc:docMk/>
          <pc:sldMk cId="2760317590" sldId="700"/>
        </pc:sldMkLst>
      </pc:sldChg>
      <pc:sldChg chg="del">
        <pc:chgData name="Segev, Jonathan" userId="7c67a1b0-8725-4553-8055-0888dbcaef94" providerId="ADAL" clId="{ECA1FCB6-A308-46C9-8DC4-8313B76DEEBA}" dt="2021-09-30T19:37:46.333" v="558" actId="47"/>
        <pc:sldMkLst>
          <pc:docMk/>
          <pc:sldMk cId="596105195" sldId="707"/>
        </pc:sldMkLst>
      </pc:sldChg>
      <pc:sldChg chg="del">
        <pc:chgData name="Segev, Jonathan" userId="7c67a1b0-8725-4553-8055-0888dbcaef94" providerId="ADAL" clId="{ECA1FCB6-A308-46C9-8DC4-8313B76DEEBA}" dt="2021-09-30T19:37:46.333" v="558" actId="47"/>
        <pc:sldMkLst>
          <pc:docMk/>
          <pc:sldMk cId="2736006038" sldId="708"/>
        </pc:sldMkLst>
      </pc:sldChg>
      <pc:sldChg chg="modSp mod">
        <pc:chgData name="Segev, Jonathan" userId="7c67a1b0-8725-4553-8055-0888dbcaef94" providerId="ADAL" clId="{ECA1FCB6-A308-46C9-8DC4-8313B76DEEBA}" dt="2021-09-30T19:21:07.708" v="89" actId="20577"/>
        <pc:sldMkLst>
          <pc:docMk/>
          <pc:sldMk cId="1968720319" sldId="2366"/>
        </pc:sldMkLst>
        <pc:spChg chg="mod">
          <ac:chgData name="Segev, Jonathan" userId="7c67a1b0-8725-4553-8055-0888dbcaef94" providerId="ADAL" clId="{ECA1FCB6-A308-46C9-8DC4-8313B76DEEBA}" dt="2021-09-30T19:21:07.708" v="89" actId="20577"/>
          <ac:spMkLst>
            <pc:docMk/>
            <pc:sldMk cId="1968720319" sldId="2366"/>
            <ac:spMk id="3" creationId="{00000000-0000-0000-0000-000000000000}"/>
          </ac:spMkLst>
        </pc:spChg>
      </pc:sldChg>
      <pc:sldChg chg="modSp add mod">
        <pc:chgData name="Segev, Jonathan" userId="7c67a1b0-8725-4553-8055-0888dbcaef94" providerId="ADAL" clId="{ECA1FCB6-A308-46C9-8DC4-8313B76DEEBA}" dt="2021-09-30T19:35:42.296" v="544" actId="113"/>
        <pc:sldMkLst>
          <pc:docMk/>
          <pc:sldMk cId="1744781822" sldId="2368"/>
        </pc:sldMkLst>
        <pc:spChg chg="mod">
          <ac:chgData name="Segev, Jonathan" userId="7c67a1b0-8725-4553-8055-0888dbcaef94" providerId="ADAL" clId="{ECA1FCB6-A308-46C9-8DC4-8313B76DEEBA}" dt="2021-09-30T19:35:42.296" v="544" actId="113"/>
          <ac:spMkLst>
            <pc:docMk/>
            <pc:sldMk cId="1744781822" sldId="2368"/>
            <ac:spMk id="2" creationId="{645D4345-8700-431B-8CD5-FCA5A6C08D88}"/>
          </ac:spMkLst>
        </pc:spChg>
      </pc:sldChg>
      <pc:sldMasterChg chg="modSp mod">
        <pc:chgData name="Segev, Jonathan" userId="7c67a1b0-8725-4553-8055-0888dbcaef94" providerId="ADAL" clId="{ECA1FCB6-A308-46C9-8DC4-8313B76DEEBA}" dt="2021-09-30T19:17:21.040" v="8" actId="20577"/>
        <pc:sldMasterMkLst>
          <pc:docMk/>
          <pc:sldMasterMk cId="0" sldId="2147483648"/>
        </pc:sldMasterMkLst>
        <pc:spChg chg="mod">
          <ac:chgData name="Segev, Jonathan" userId="7c67a1b0-8725-4553-8055-0888dbcaef94" providerId="ADAL" clId="{ECA1FCB6-A308-46C9-8DC4-8313B76DEEBA}" dt="2021-09-30T19:17:14.974" v="5" actId="6549"/>
          <ac:spMkLst>
            <pc:docMk/>
            <pc:sldMasterMk cId="0" sldId="2147483648"/>
            <ac:spMk id="10" creationId="{00000000-0000-0000-0000-000000000000}"/>
          </ac:spMkLst>
        </pc:spChg>
        <pc:spChg chg="mod">
          <ac:chgData name="Segev, Jonathan" userId="7c67a1b0-8725-4553-8055-0888dbcaef94" providerId="ADAL" clId="{ECA1FCB6-A308-46C9-8DC4-8313B76DEEBA}" dt="2021-09-30T19:17:21.040" v="8"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2021-11-08</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2613731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TBA</a:t>
                      </a:r>
                    </a:p>
                  </a:txBody>
                  <a:tcPr marT="45712" marB="45712"/>
                </a:tc>
                <a:tc>
                  <a:txBody>
                    <a:bodyPr/>
                    <a:lstStyle/>
                    <a:p>
                      <a:r>
                        <a:rPr lang="en-US" sz="1400" b="0" dirty="0"/>
                        <a:t>Editors</a:t>
                      </a:r>
                    </a:p>
                  </a:txBody>
                  <a:tcPr marT="45712" marB="45712"/>
                </a:tc>
                <a:tc>
                  <a:txBody>
                    <a:bodyPr/>
                    <a:lstStyle/>
                    <a:p>
                      <a:r>
                        <a:rPr lang="en-US" sz="1400" b="0" dirty="0"/>
                        <a:t>P802.11az SA1</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234037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TBA</a:t>
                      </a:r>
                    </a:p>
                  </a:txBody>
                  <a:tcPr marT="45712" marB="45712"/>
                </a:tc>
                <a:tc>
                  <a:txBody>
                    <a:bodyPr/>
                    <a:lstStyle/>
                    <a:p>
                      <a:r>
                        <a:rPr lang="en-US" sz="1400" b="0" dirty="0"/>
                        <a:t>Roy Want</a:t>
                      </a:r>
                    </a:p>
                  </a:txBody>
                  <a:tcPr marT="45712" marB="45712"/>
                </a:tc>
                <a:tc>
                  <a:txBody>
                    <a:bodyPr/>
                    <a:lstStyle/>
                    <a:p>
                      <a:r>
                        <a:rPr lang="en-US" sz="1400" b="0" dirty="0"/>
                        <a:t>Initial SA Ballot </a:t>
                      </a:r>
                      <a:r>
                        <a:rPr lang="en-US" sz="1400" b="0" i="0" kern="1200" dirty="0">
                          <a:solidFill>
                            <a:schemeClr val="dk1"/>
                          </a:solidFill>
                          <a:effectLst/>
                          <a:latin typeface="+mn-lt"/>
                          <a:ea typeface="+mn-ea"/>
                          <a:cs typeface="+mn-cs"/>
                        </a:rPr>
                        <a:t>Comments DB</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4465614"/>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endParaRPr lang="en-US" sz="20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103849</TotalTime>
  <Words>4442</Words>
  <Application>Microsoft Office PowerPoint</Application>
  <PresentationFormat>Widescreen</PresentationFormat>
  <Paragraphs>557</Paragraphs>
  <Slides>48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Arial</vt:lpstr>
      <vt:lpstr>Calibri</vt:lpstr>
      <vt:lpstr>Monotype Sorts</vt:lpstr>
      <vt:lpstr>Montserrat</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8th</vt:lpstr>
      <vt:lpstr>Submission List for the Nov. 8th meeting</vt:lpstr>
      <vt:lpstr>P802.11z Initial SA Ballot Results</vt:lpstr>
      <vt:lpstr>Submissions Awaiting Motions</vt:lpstr>
      <vt:lpstr>Review Submissions</vt:lpstr>
      <vt:lpstr>PowerPoint Presentation</vt:lpstr>
      <vt:lpstr>IEEE Electronic Meeting slot – Sep. 14th</vt:lpstr>
      <vt:lpstr>PowerPoint Presentation</vt:lpstr>
      <vt:lpstr>PowerPoint Presentation</vt:lpstr>
      <vt:lpstr>IEEE Electronic Meeting slot – Sep. 15th</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696</cp:revision>
  <cp:lastPrinted>1601-01-01T00:00:00Z</cp:lastPrinted>
  <dcterms:created xsi:type="dcterms:W3CDTF">2018-08-06T10:28:59Z</dcterms:created>
  <dcterms:modified xsi:type="dcterms:W3CDTF">2021-11-08T18:17:45Z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