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8th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686"/>
            <p14:sldId id="687"/>
            <p14:sldId id="688"/>
          </p14:sldIdLst>
        </p14:section>
        <p14:section name="Nov. 15th daily slot 3 - Nov.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A1FCB6-A308-46C9-8DC4-8313B76DEEBA}" v="10" dt="2021-09-30T19:27:05.8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0" d="100"/>
          <a:sy n="110" d="100"/>
        </p:scale>
        <p:origin x="25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docChgLst>
    <pc:chgData name="Segev, Jonathan" userId="7c67a1b0-8725-4553-8055-0888dbcaef94" providerId="ADAL" clId="{5DCAA5B8-C6D1-4DD1-9FFD-706DDD6CDA3B}"/>
    <pc:docChg chg="undo custSel addSld delSld modSld modMainMaster delSection modSection">
      <pc:chgData name="Segev, Jonathan" userId="7c67a1b0-8725-4553-8055-0888dbcaef94" providerId="ADAL" clId="{5DCAA5B8-C6D1-4DD1-9FFD-706DDD6CDA3B}" dt="2021-08-06T22:45:30.191" v="208" actId="16037"/>
      <pc:docMkLst>
        <pc:docMk/>
      </pc:docMkLst>
      <pc:sldChg chg="modSp mod">
        <pc:chgData name="Segev, Jonathan" userId="7c67a1b0-8725-4553-8055-0888dbcaef94" providerId="ADAL" clId="{5DCAA5B8-C6D1-4DD1-9FFD-706DDD6CDA3B}" dt="2021-08-06T22:04:46.787" v="23" actId="20577"/>
        <pc:sldMkLst>
          <pc:docMk/>
          <pc:sldMk cId="0" sldId="256"/>
        </pc:sldMkLst>
        <pc:spChg chg="mod">
          <ac:chgData name="Segev, Jonathan" userId="7c67a1b0-8725-4553-8055-0888dbcaef94" providerId="ADAL" clId="{5DCAA5B8-C6D1-4DD1-9FFD-706DDD6CDA3B}" dt="2021-08-06T22:04:40.562" v="19" actId="20577"/>
          <ac:spMkLst>
            <pc:docMk/>
            <pc:sldMk cId="0" sldId="256"/>
            <ac:spMk id="3073" creationId="{00000000-0000-0000-0000-000000000000}"/>
          </ac:spMkLst>
        </pc:spChg>
        <pc:spChg chg="mod">
          <ac:chgData name="Segev, Jonathan" userId="7c67a1b0-8725-4553-8055-0888dbcaef94" providerId="ADAL" clId="{5DCAA5B8-C6D1-4DD1-9FFD-706DDD6CDA3B}" dt="2021-08-06T22:04:46.787" v="23" actId="20577"/>
          <ac:spMkLst>
            <pc:docMk/>
            <pc:sldMk cId="0" sldId="256"/>
            <ac:spMk id="3074" creationId="{00000000-0000-0000-0000-000000000000}"/>
          </ac:spMkLst>
        </pc:spChg>
      </pc:sldChg>
      <pc:sldChg chg="modSp mod">
        <pc:chgData name="Segev, Jonathan" userId="7c67a1b0-8725-4553-8055-0888dbcaef94" providerId="ADAL" clId="{5DCAA5B8-C6D1-4DD1-9FFD-706DDD6CDA3B}" dt="2021-08-06T22:43:11.679" v="203" actId="20577"/>
        <pc:sldMkLst>
          <pc:docMk/>
          <pc:sldMk cId="0" sldId="257"/>
        </pc:sldMkLst>
        <pc:spChg chg="mod">
          <ac:chgData name="Segev, Jonathan" userId="7c67a1b0-8725-4553-8055-0888dbcaef94" providerId="ADAL" clId="{5DCAA5B8-C6D1-4DD1-9FFD-706DDD6CDA3B}" dt="2021-08-06T22:43:11.679" v="203" actId="20577"/>
          <ac:spMkLst>
            <pc:docMk/>
            <pc:sldMk cId="0" sldId="257"/>
            <ac:spMk id="4098" creationId="{00000000-0000-0000-0000-000000000000}"/>
          </ac:spMkLst>
        </pc:spChg>
      </pc:sldChg>
      <pc:sldChg chg="modSp mod">
        <pc:chgData name="Segev, Jonathan" userId="7c67a1b0-8725-4553-8055-0888dbcaef94" providerId="ADAL" clId="{5DCAA5B8-C6D1-4DD1-9FFD-706DDD6CDA3B}" dt="2021-08-06T22:05:11.352" v="43" actId="20577"/>
        <pc:sldMkLst>
          <pc:docMk/>
          <pc:sldMk cId="1558500835" sldId="265"/>
        </pc:sldMkLst>
        <pc:spChg chg="mod">
          <ac:chgData name="Segev, Jonathan" userId="7c67a1b0-8725-4553-8055-0888dbcaef94" providerId="ADAL" clId="{5DCAA5B8-C6D1-4DD1-9FFD-706DDD6CDA3B}" dt="2021-08-06T22:05:11.352" v="43" actId="20577"/>
          <ac:spMkLst>
            <pc:docMk/>
            <pc:sldMk cId="1558500835" sldId="265"/>
            <ac:spMk id="3" creationId="{00000000-0000-0000-0000-000000000000}"/>
          </ac:spMkLst>
        </pc:spChg>
      </pc:sldChg>
      <pc:sldChg chg="add del">
        <pc:chgData name="Segev, Jonathan" userId="7c67a1b0-8725-4553-8055-0888dbcaef94" providerId="ADAL" clId="{5DCAA5B8-C6D1-4DD1-9FFD-706DDD6CDA3B}" dt="2021-08-06T22:10:20.779" v="60" actId="47"/>
        <pc:sldMkLst>
          <pc:docMk/>
          <pc:sldMk cId="2761767185" sldId="266"/>
        </pc:sldMkLst>
      </pc:sldChg>
      <pc:sldChg chg="modSp mod">
        <pc:chgData name="Segev, Jonathan" userId="7c67a1b0-8725-4553-8055-0888dbcaef94" providerId="ADAL" clId="{5DCAA5B8-C6D1-4DD1-9FFD-706DDD6CDA3B}" dt="2021-08-06T22:16:28.777" v="114" actId="6549"/>
        <pc:sldMkLst>
          <pc:docMk/>
          <pc:sldMk cId="1606978152" sldId="345"/>
        </pc:sldMkLst>
        <pc:graphicFrameChg chg="modGraphic">
          <ac:chgData name="Segev, Jonathan" userId="7c67a1b0-8725-4553-8055-0888dbcaef94" providerId="ADAL" clId="{5DCAA5B8-C6D1-4DD1-9FFD-706DDD6CDA3B}" dt="2021-08-06T22:16:28.777" v="114"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DCAA5B8-C6D1-4DD1-9FFD-706DDD6CDA3B}" dt="2021-08-06T22:16:08.624" v="105" actId="20577"/>
        <pc:sldMkLst>
          <pc:docMk/>
          <pc:sldMk cId="4011216508" sldId="569"/>
        </pc:sldMkLst>
        <pc:spChg chg="mod">
          <ac:chgData name="Segev, Jonathan" userId="7c67a1b0-8725-4553-8055-0888dbcaef94" providerId="ADAL" clId="{5DCAA5B8-C6D1-4DD1-9FFD-706DDD6CDA3B}" dt="2021-08-06T22:15:31.495" v="80" actId="20577"/>
          <ac:spMkLst>
            <pc:docMk/>
            <pc:sldMk cId="4011216508" sldId="569"/>
            <ac:spMk id="2" creationId="{00000000-0000-0000-0000-000000000000}"/>
          </ac:spMkLst>
        </pc:spChg>
        <pc:spChg chg="mod">
          <ac:chgData name="Segev, Jonathan" userId="7c67a1b0-8725-4553-8055-0888dbcaef94" providerId="ADAL" clId="{5DCAA5B8-C6D1-4DD1-9FFD-706DDD6CDA3B}" dt="2021-08-06T22:16:08.624" v="105" actId="20577"/>
          <ac:spMkLst>
            <pc:docMk/>
            <pc:sldMk cId="4011216508" sldId="569"/>
            <ac:spMk id="3" creationId="{00000000-0000-0000-0000-000000000000}"/>
          </ac:spMkLst>
        </pc:spChg>
      </pc:sldChg>
      <pc:sldChg chg="modSp mod">
        <pc:chgData name="Segev, Jonathan" userId="7c67a1b0-8725-4553-8055-0888dbcaef94" providerId="ADAL" clId="{5DCAA5B8-C6D1-4DD1-9FFD-706DDD6CDA3B}" dt="2021-08-06T22:42:07.635" v="174" actId="20577"/>
        <pc:sldMkLst>
          <pc:docMk/>
          <pc:sldMk cId="392818440" sldId="686"/>
        </pc:sldMkLst>
        <pc:spChg chg="mod">
          <ac:chgData name="Segev, Jonathan" userId="7c67a1b0-8725-4553-8055-0888dbcaef94" providerId="ADAL" clId="{5DCAA5B8-C6D1-4DD1-9FFD-706DDD6CDA3B}" dt="2021-08-06T22:42:07.635" v="174" actId="20577"/>
          <ac:spMkLst>
            <pc:docMk/>
            <pc:sldMk cId="392818440" sldId="686"/>
            <ac:spMk id="2" creationId="{00000000-0000-0000-0000-000000000000}"/>
          </ac:spMkLst>
        </pc:spChg>
        <pc:spChg chg="mod">
          <ac:chgData name="Segev, Jonathan" userId="7c67a1b0-8725-4553-8055-0888dbcaef94" providerId="ADAL" clId="{5DCAA5B8-C6D1-4DD1-9FFD-706DDD6CDA3B}" dt="2021-08-06T22:38:02.595" v="162" actId="6549"/>
          <ac:spMkLst>
            <pc:docMk/>
            <pc:sldMk cId="392818440" sldId="686"/>
            <ac:spMk id="3" creationId="{00000000-0000-0000-0000-000000000000}"/>
          </ac:spMkLst>
        </pc:spChg>
      </pc:sldChg>
      <pc:sldChg chg="modSp mod">
        <pc:chgData name="Segev, Jonathan" userId="7c67a1b0-8725-4553-8055-0888dbcaef94" providerId="ADAL" clId="{5DCAA5B8-C6D1-4DD1-9FFD-706DDD6CDA3B}" dt="2021-08-06T22:41:54.631" v="168" actId="20577"/>
        <pc:sldMkLst>
          <pc:docMk/>
          <pc:sldMk cId="2279493781" sldId="690"/>
        </pc:sldMkLst>
        <pc:spChg chg="mod">
          <ac:chgData name="Segev, Jonathan" userId="7c67a1b0-8725-4553-8055-0888dbcaef94" providerId="ADAL" clId="{5DCAA5B8-C6D1-4DD1-9FFD-706DDD6CDA3B}" dt="2021-08-06T22:41:54.631" v="168" actId="20577"/>
          <ac:spMkLst>
            <pc:docMk/>
            <pc:sldMk cId="2279493781" sldId="690"/>
            <ac:spMk id="2" creationId="{00000000-0000-0000-0000-000000000000}"/>
          </ac:spMkLst>
        </pc:spChg>
        <pc:spChg chg="mod">
          <ac:chgData name="Segev, Jonathan" userId="7c67a1b0-8725-4553-8055-0888dbcaef94" providerId="ADAL" clId="{5DCAA5B8-C6D1-4DD1-9FFD-706DDD6CDA3B}" dt="2021-08-06T22:27:41.561" v="129" actId="20577"/>
          <ac:spMkLst>
            <pc:docMk/>
            <pc:sldMk cId="2279493781" sldId="690"/>
            <ac:spMk id="3" creationId="{00000000-0000-0000-0000-000000000000}"/>
          </ac:spMkLst>
        </pc:spChg>
      </pc:sldChg>
      <pc:sldChg chg="modSp mod">
        <pc:chgData name="Segev, Jonathan" userId="7c67a1b0-8725-4553-8055-0888dbcaef94" providerId="ADAL" clId="{5DCAA5B8-C6D1-4DD1-9FFD-706DDD6CDA3B}" dt="2021-08-06T22:28:11.196" v="141" actId="20577"/>
        <pc:sldMkLst>
          <pc:docMk/>
          <pc:sldMk cId="3473345634" sldId="694"/>
        </pc:sldMkLst>
        <pc:graphicFrameChg chg="modGraphic">
          <ac:chgData name="Segev, Jonathan" userId="7c67a1b0-8725-4553-8055-0888dbcaef94" providerId="ADAL" clId="{5DCAA5B8-C6D1-4DD1-9FFD-706DDD6CDA3B}" dt="2021-08-06T22:28:11.196" v="141"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DCAA5B8-C6D1-4DD1-9FFD-706DDD6CDA3B}" dt="2021-08-06T22:42:17.322" v="180" actId="20577"/>
        <pc:sldMkLst>
          <pc:docMk/>
          <pc:sldMk cId="3002227407" sldId="695"/>
        </pc:sldMkLst>
        <pc:spChg chg="mod">
          <ac:chgData name="Segev, Jonathan" userId="7c67a1b0-8725-4553-8055-0888dbcaef94" providerId="ADAL" clId="{5DCAA5B8-C6D1-4DD1-9FFD-706DDD6CDA3B}" dt="2021-08-06T22:42:17.322" v="180" actId="20577"/>
          <ac:spMkLst>
            <pc:docMk/>
            <pc:sldMk cId="3002227407" sldId="695"/>
            <ac:spMk id="2" creationId="{00000000-0000-0000-0000-000000000000}"/>
          </ac:spMkLst>
        </pc:spChg>
        <pc:spChg chg="mod">
          <ac:chgData name="Segev, Jonathan" userId="7c67a1b0-8725-4553-8055-0888dbcaef94" providerId="ADAL" clId="{5DCAA5B8-C6D1-4DD1-9FFD-706DDD6CDA3B}" dt="2021-08-06T22:37:55.929" v="160" actId="20577"/>
          <ac:spMkLst>
            <pc:docMk/>
            <pc:sldMk cId="3002227407" sldId="695"/>
            <ac:spMk id="3" creationId="{00000000-0000-0000-0000-000000000000}"/>
          </ac:spMkLst>
        </pc:spChg>
      </pc:sldChg>
      <pc:sldChg chg="modSp mod">
        <pc:chgData name="Segev, Jonathan" userId="7c67a1b0-8725-4553-8055-0888dbcaef94" providerId="ADAL" clId="{5DCAA5B8-C6D1-4DD1-9FFD-706DDD6CDA3B}" dt="2021-08-06T22:42:39.839" v="194" actId="6549"/>
        <pc:sldMkLst>
          <pc:docMk/>
          <pc:sldMk cId="422831636" sldId="698"/>
        </pc:sldMkLst>
        <pc:spChg chg="mod">
          <ac:chgData name="Segev, Jonathan" userId="7c67a1b0-8725-4553-8055-0888dbcaef94" providerId="ADAL" clId="{5DCAA5B8-C6D1-4DD1-9FFD-706DDD6CDA3B}" dt="2021-08-06T22:42:39.839" v="194" actId="6549"/>
          <ac:spMkLst>
            <pc:docMk/>
            <pc:sldMk cId="422831636" sldId="698"/>
            <ac:spMk id="2" creationId="{00000000-0000-0000-0000-000000000000}"/>
          </ac:spMkLst>
        </pc:spChg>
        <pc:spChg chg="mod">
          <ac:chgData name="Segev, Jonathan" userId="7c67a1b0-8725-4553-8055-0888dbcaef94" providerId="ADAL" clId="{5DCAA5B8-C6D1-4DD1-9FFD-706DDD6CDA3B}" dt="2021-08-06T22:37:41.870" v="156" actId="6549"/>
          <ac:spMkLst>
            <pc:docMk/>
            <pc:sldMk cId="422831636" sldId="698"/>
            <ac:spMk id="3" creationId="{00000000-0000-0000-0000-000000000000}"/>
          </ac:spMkLst>
        </pc:spChg>
      </pc:sldChg>
      <pc:sldChg chg="del">
        <pc:chgData name="Segev, Jonathan" userId="7c67a1b0-8725-4553-8055-0888dbcaef94" providerId="ADAL" clId="{5DCAA5B8-C6D1-4DD1-9FFD-706DDD6CDA3B}" dt="2021-08-06T22:22:34.138" v="126" actId="47"/>
        <pc:sldMkLst>
          <pc:docMk/>
          <pc:sldMk cId="4215409238" sldId="701"/>
        </pc:sldMkLst>
      </pc:sldChg>
      <pc:sldChg chg="del">
        <pc:chgData name="Segev, Jonathan" userId="7c67a1b0-8725-4553-8055-0888dbcaef94" providerId="ADAL" clId="{5DCAA5B8-C6D1-4DD1-9FFD-706DDD6CDA3B}" dt="2021-08-06T22:22:34.138" v="126" actId="47"/>
        <pc:sldMkLst>
          <pc:docMk/>
          <pc:sldMk cId="2494254172" sldId="702"/>
        </pc:sldMkLst>
      </pc:sldChg>
      <pc:sldChg chg="del">
        <pc:chgData name="Segev, Jonathan" userId="7c67a1b0-8725-4553-8055-0888dbcaef94" providerId="ADAL" clId="{5DCAA5B8-C6D1-4DD1-9FFD-706DDD6CDA3B}" dt="2021-08-06T22:22:34.138" v="126" actId="47"/>
        <pc:sldMkLst>
          <pc:docMk/>
          <pc:sldMk cId="165328482" sldId="703"/>
        </pc:sldMkLst>
      </pc:sldChg>
      <pc:sldChg chg="del">
        <pc:chgData name="Segev, Jonathan" userId="7c67a1b0-8725-4553-8055-0888dbcaef94" providerId="ADAL" clId="{5DCAA5B8-C6D1-4DD1-9FFD-706DDD6CDA3B}" dt="2021-08-06T22:22:37.044" v="127" actId="47"/>
        <pc:sldMkLst>
          <pc:docMk/>
          <pc:sldMk cId="84078729" sldId="704"/>
        </pc:sldMkLst>
      </pc:sldChg>
      <pc:sldChg chg="del">
        <pc:chgData name="Segev, Jonathan" userId="7c67a1b0-8725-4553-8055-0888dbcaef94" providerId="ADAL" clId="{5DCAA5B8-C6D1-4DD1-9FFD-706DDD6CDA3B}" dt="2021-08-06T22:22:37.044" v="127" actId="47"/>
        <pc:sldMkLst>
          <pc:docMk/>
          <pc:sldMk cId="3407451316" sldId="705"/>
        </pc:sldMkLst>
      </pc:sldChg>
      <pc:sldChg chg="del">
        <pc:chgData name="Segev, Jonathan" userId="7c67a1b0-8725-4553-8055-0888dbcaef94" providerId="ADAL" clId="{5DCAA5B8-C6D1-4DD1-9FFD-706DDD6CDA3B}" dt="2021-08-06T22:22:37.044" v="127" actId="47"/>
        <pc:sldMkLst>
          <pc:docMk/>
          <pc:sldMk cId="1756123658" sldId="706"/>
        </pc:sldMkLst>
      </pc:sldChg>
      <pc:sldChg chg="modSp mod">
        <pc:chgData name="Segev, Jonathan" userId="7c67a1b0-8725-4553-8055-0888dbcaef94" providerId="ADAL" clId="{5DCAA5B8-C6D1-4DD1-9FFD-706DDD6CDA3B}" dt="2021-08-06T22:42:30.211" v="186" actId="20577"/>
        <pc:sldMkLst>
          <pc:docMk/>
          <pc:sldMk cId="596105195" sldId="707"/>
        </pc:sldMkLst>
        <pc:spChg chg="mod">
          <ac:chgData name="Segev, Jonathan" userId="7c67a1b0-8725-4553-8055-0888dbcaef94" providerId="ADAL" clId="{5DCAA5B8-C6D1-4DD1-9FFD-706DDD6CDA3B}" dt="2021-08-06T22:42:30.211" v="186" actId="20577"/>
          <ac:spMkLst>
            <pc:docMk/>
            <pc:sldMk cId="596105195" sldId="707"/>
            <ac:spMk id="2" creationId="{00000000-0000-0000-0000-000000000000}"/>
          </ac:spMkLst>
        </pc:spChg>
        <pc:spChg chg="mod">
          <ac:chgData name="Segev, Jonathan" userId="7c67a1b0-8725-4553-8055-0888dbcaef94" providerId="ADAL" clId="{5DCAA5B8-C6D1-4DD1-9FFD-706DDD6CDA3B}" dt="2021-08-06T22:37:49.029" v="158" actId="20577"/>
          <ac:spMkLst>
            <pc:docMk/>
            <pc:sldMk cId="596105195" sldId="707"/>
            <ac:spMk id="3" creationId="{00000000-0000-0000-0000-000000000000}"/>
          </ac:spMkLst>
        </pc:spChg>
      </pc:sldChg>
      <pc:sldChg chg="modSp mod">
        <pc:chgData name="Segev, Jonathan" userId="7c67a1b0-8725-4553-8055-0888dbcaef94" providerId="ADAL" clId="{5DCAA5B8-C6D1-4DD1-9FFD-706DDD6CDA3B}" dt="2021-08-06T22:30:13.722" v="154" actId="20577"/>
        <pc:sldMkLst>
          <pc:docMk/>
          <pc:sldMk cId="3394078245" sldId="709"/>
        </pc:sldMkLst>
        <pc:spChg chg="mod">
          <ac:chgData name="Segev, Jonathan" userId="7c67a1b0-8725-4553-8055-0888dbcaef94" providerId="ADAL" clId="{5DCAA5B8-C6D1-4DD1-9FFD-706DDD6CDA3B}" dt="2021-08-06T22:30:13.722" v="154" actId="20577"/>
          <ac:spMkLst>
            <pc:docMk/>
            <pc:sldMk cId="3394078245" sldId="709"/>
            <ac:spMk id="3" creationId="{00000000-0000-0000-0000-000000000000}"/>
          </ac:spMkLst>
        </pc:spChg>
      </pc:sldChg>
      <pc:sldChg chg="modSp add mod">
        <pc:chgData name="Segev, Jonathan" userId="7c67a1b0-8725-4553-8055-0888dbcaef94" providerId="ADAL" clId="{5DCAA5B8-C6D1-4DD1-9FFD-706DDD6CDA3B}" dt="2021-08-06T22:45:30.191" v="208" actId="16037"/>
        <pc:sldMkLst>
          <pc:docMk/>
          <pc:sldMk cId="1968720319" sldId="2366"/>
        </pc:sldMkLst>
        <pc:spChg chg="mod">
          <ac:chgData name="Segev, Jonathan" userId="7c67a1b0-8725-4553-8055-0888dbcaef94" providerId="ADAL" clId="{5DCAA5B8-C6D1-4DD1-9FFD-706DDD6CDA3B}" dt="2021-08-06T22:45:30.191" v="208" actId="16037"/>
          <ac:spMkLst>
            <pc:docMk/>
            <pc:sldMk cId="1968720319" sldId="2366"/>
            <ac:spMk id="3" creationId="{00000000-0000-0000-0000-000000000000}"/>
          </ac:spMkLst>
        </pc:spChg>
      </pc:sldChg>
      <pc:sldChg chg="add">
        <pc:chgData name="Segev, Jonathan" userId="7c67a1b0-8725-4553-8055-0888dbcaef94" providerId="ADAL" clId="{5DCAA5B8-C6D1-4DD1-9FFD-706DDD6CDA3B}" dt="2021-08-06T22:10:18.015" v="59"/>
        <pc:sldMkLst>
          <pc:docMk/>
          <pc:sldMk cId="773545687" sldId="2367"/>
        </pc:sldMkLst>
      </pc:sldChg>
      <pc:sldMasterChg chg="modSp mod">
        <pc:chgData name="Segev, Jonathan" userId="7c67a1b0-8725-4553-8055-0888dbcaef94" providerId="ADAL" clId="{5DCAA5B8-C6D1-4DD1-9FFD-706DDD6CDA3B}" dt="2021-08-06T22:03:59.532" v="9" actId="20577"/>
        <pc:sldMasterMkLst>
          <pc:docMk/>
          <pc:sldMasterMk cId="0" sldId="2147483648"/>
        </pc:sldMasterMkLst>
        <pc:spChg chg="mod">
          <ac:chgData name="Segev, Jonathan" userId="7c67a1b0-8725-4553-8055-0888dbcaef94" providerId="ADAL" clId="{5DCAA5B8-C6D1-4DD1-9FFD-706DDD6CDA3B}" dt="2021-08-06T22:03:55.251" v="6" actId="6549"/>
          <ac:spMkLst>
            <pc:docMk/>
            <pc:sldMasterMk cId="0" sldId="2147483648"/>
            <ac:spMk id="10" creationId="{00000000-0000-0000-0000-000000000000}"/>
          </ac:spMkLst>
        </pc:spChg>
        <pc:spChg chg="mod">
          <ac:chgData name="Segev, Jonathan" userId="7c67a1b0-8725-4553-8055-0888dbcaef94" providerId="ADAL" clId="{5DCAA5B8-C6D1-4DD1-9FFD-706DDD6CDA3B}" dt="2021-08-06T22:03:59.532" v="9" actId="20577"/>
          <ac:spMkLst>
            <pc:docMk/>
            <pc:sldMasterMk cId="0" sldId="2147483648"/>
            <ac:spMk id="1027" creationId="{00000000-0000-0000-0000-000000000000}"/>
          </ac:spMkLst>
        </pc:spChg>
      </pc:sldMasterChg>
    </pc:docChg>
  </pc:docChgLst>
  <pc:docChgLst>
    <pc:chgData name="Segev, Jonathan" userId="7c67a1b0-8725-4553-8055-0888dbcaef94" providerId="ADAL" clId="{ECA1FCB6-A308-46C9-8DC4-8313B76DEEBA}"/>
    <pc:docChg chg="undo custSel addSld delSld modSld modMainMaster delSection modSection">
      <pc:chgData name="Segev, Jonathan" userId="7c67a1b0-8725-4553-8055-0888dbcaef94" providerId="ADAL" clId="{ECA1FCB6-A308-46C9-8DC4-8313B76DEEBA}" dt="2021-09-30T19:38:45.490" v="564" actId="20577"/>
      <pc:docMkLst>
        <pc:docMk/>
      </pc:docMkLst>
      <pc:sldChg chg="modSp mod">
        <pc:chgData name="Segev, Jonathan" userId="7c67a1b0-8725-4553-8055-0888dbcaef94" providerId="ADAL" clId="{ECA1FCB6-A308-46C9-8DC4-8313B76DEEBA}" dt="2021-09-30T19:19:22.670" v="23" actId="20577"/>
        <pc:sldMkLst>
          <pc:docMk/>
          <pc:sldMk cId="0" sldId="256"/>
        </pc:sldMkLst>
        <pc:spChg chg="mod">
          <ac:chgData name="Segev, Jonathan" userId="7c67a1b0-8725-4553-8055-0888dbcaef94" providerId="ADAL" clId="{ECA1FCB6-A308-46C9-8DC4-8313B76DEEBA}" dt="2021-09-30T19:17:51.812" v="17" actId="20577"/>
          <ac:spMkLst>
            <pc:docMk/>
            <pc:sldMk cId="0" sldId="256"/>
            <ac:spMk id="3073" creationId="{00000000-0000-0000-0000-000000000000}"/>
          </ac:spMkLst>
        </pc:spChg>
        <pc:spChg chg="mod">
          <ac:chgData name="Segev, Jonathan" userId="7c67a1b0-8725-4553-8055-0888dbcaef94" providerId="ADAL" clId="{ECA1FCB6-A308-46C9-8DC4-8313B76DEEBA}" dt="2021-09-30T19:19:22.670" v="23" actId="20577"/>
          <ac:spMkLst>
            <pc:docMk/>
            <pc:sldMk cId="0" sldId="256"/>
            <ac:spMk id="3074" creationId="{00000000-0000-0000-0000-000000000000}"/>
          </ac:spMkLst>
        </pc:spChg>
      </pc:sldChg>
      <pc:sldChg chg="modSp mod">
        <pc:chgData name="Segev, Jonathan" userId="7c67a1b0-8725-4553-8055-0888dbcaef94" providerId="ADAL" clId="{ECA1FCB6-A308-46C9-8DC4-8313B76DEEBA}" dt="2021-09-30T19:38:45.490" v="564" actId="20577"/>
        <pc:sldMkLst>
          <pc:docMk/>
          <pc:sldMk cId="0" sldId="257"/>
        </pc:sldMkLst>
        <pc:spChg chg="mod">
          <ac:chgData name="Segev, Jonathan" userId="7c67a1b0-8725-4553-8055-0888dbcaef94" providerId="ADAL" clId="{ECA1FCB6-A308-46C9-8DC4-8313B76DEEBA}" dt="2021-09-30T19:38:45.490" v="564" actId="20577"/>
          <ac:spMkLst>
            <pc:docMk/>
            <pc:sldMk cId="0" sldId="257"/>
            <ac:spMk id="4098" creationId="{00000000-0000-0000-0000-000000000000}"/>
          </ac:spMkLst>
        </pc:spChg>
      </pc:sldChg>
      <pc:sldChg chg="modSp mod">
        <pc:chgData name="Segev, Jonathan" userId="7c67a1b0-8725-4553-8055-0888dbcaef94" providerId="ADAL" clId="{ECA1FCB6-A308-46C9-8DC4-8313B76DEEBA}" dt="2021-09-30T19:20:23.120" v="55" actId="6549"/>
        <pc:sldMkLst>
          <pc:docMk/>
          <pc:sldMk cId="1558500835" sldId="265"/>
        </pc:sldMkLst>
        <pc:spChg chg="mod">
          <ac:chgData name="Segev, Jonathan" userId="7c67a1b0-8725-4553-8055-0888dbcaef94" providerId="ADAL" clId="{ECA1FCB6-A308-46C9-8DC4-8313B76DEEBA}" dt="2021-09-30T19:20:23.120" v="55" actId="6549"/>
          <ac:spMkLst>
            <pc:docMk/>
            <pc:sldMk cId="1558500835" sldId="265"/>
            <ac:spMk id="3" creationId="{00000000-0000-0000-0000-000000000000}"/>
          </ac:spMkLst>
        </pc:spChg>
      </pc:sldChg>
      <pc:sldChg chg="modSp mod">
        <pc:chgData name="Segev, Jonathan" userId="7c67a1b0-8725-4553-8055-0888dbcaef94" providerId="ADAL" clId="{ECA1FCB6-A308-46C9-8DC4-8313B76DEEBA}" dt="2021-09-30T19:32:53.232" v="406" actId="20577"/>
        <pc:sldMkLst>
          <pc:docMk/>
          <pc:sldMk cId="1606978152" sldId="345"/>
        </pc:sldMkLst>
        <pc:graphicFrameChg chg="modGraphic">
          <ac:chgData name="Segev, Jonathan" userId="7c67a1b0-8725-4553-8055-0888dbcaef94" providerId="ADAL" clId="{ECA1FCB6-A308-46C9-8DC4-8313B76DEEBA}" dt="2021-09-30T19:32:53.232" v="406" actId="20577"/>
          <ac:graphicFrameMkLst>
            <pc:docMk/>
            <pc:sldMk cId="1606978152" sldId="345"/>
            <ac:graphicFrameMk id="7" creationId="{00000000-0000-0000-0000-000000000000}"/>
          </ac:graphicFrameMkLst>
        </pc:graphicFrameChg>
      </pc:sldChg>
      <pc:sldChg chg="addSp modSp mod">
        <pc:chgData name="Segev, Jonathan" userId="7c67a1b0-8725-4553-8055-0888dbcaef94" providerId="ADAL" clId="{ECA1FCB6-A308-46C9-8DC4-8313B76DEEBA}" dt="2021-09-30T19:31:26.387" v="288" actId="20577"/>
        <pc:sldMkLst>
          <pc:docMk/>
          <pc:sldMk cId="4011216508" sldId="569"/>
        </pc:sldMkLst>
        <pc:spChg chg="mod">
          <ac:chgData name="Segev, Jonathan" userId="7c67a1b0-8725-4553-8055-0888dbcaef94" providerId="ADAL" clId="{ECA1FCB6-A308-46C9-8DC4-8313B76DEEBA}" dt="2021-09-30T19:24:16.309" v="92" actId="20577"/>
          <ac:spMkLst>
            <pc:docMk/>
            <pc:sldMk cId="4011216508" sldId="569"/>
            <ac:spMk id="2" creationId="{00000000-0000-0000-0000-000000000000}"/>
          </ac:spMkLst>
        </pc:spChg>
        <pc:spChg chg="mod">
          <ac:chgData name="Segev, Jonathan" userId="7c67a1b0-8725-4553-8055-0888dbcaef94" providerId="ADAL" clId="{ECA1FCB6-A308-46C9-8DC4-8313B76DEEBA}" dt="2021-09-30T19:31:26.387" v="288" actId="20577"/>
          <ac:spMkLst>
            <pc:docMk/>
            <pc:sldMk cId="4011216508" sldId="569"/>
            <ac:spMk id="3" creationId="{00000000-0000-0000-0000-000000000000}"/>
          </ac:spMkLst>
        </pc:spChg>
        <pc:spChg chg="add mod">
          <ac:chgData name="Segev, Jonathan" userId="7c67a1b0-8725-4553-8055-0888dbcaef94" providerId="ADAL" clId="{ECA1FCB6-A308-46C9-8DC4-8313B76DEEBA}" dt="2021-09-30T19:28:07.731" v="261" actId="14100"/>
          <ac:spMkLst>
            <pc:docMk/>
            <pc:sldMk cId="4011216508" sldId="569"/>
            <ac:spMk id="7" creationId="{13C21951-EF11-4B7C-A112-83E121BD1D41}"/>
          </ac:spMkLst>
        </pc:spChg>
      </pc:sldChg>
      <pc:sldChg chg="modSp mod">
        <pc:chgData name="Segev, Jonathan" userId="7c67a1b0-8725-4553-8055-0888dbcaef94" providerId="ADAL" clId="{ECA1FCB6-A308-46C9-8DC4-8313B76DEEBA}" dt="2021-09-30T19:33:42.866" v="420" actId="20577"/>
        <pc:sldMkLst>
          <pc:docMk/>
          <pc:sldMk cId="2279493781" sldId="690"/>
        </pc:sldMkLst>
        <pc:spChg chg="mod">
          <ac:chgData name="Segev, Jonathan" userId="7c67a1b0-8725-4553-8055-0888dbcaef94" providerId="ADAL" clId="{ECA1FCB6-A308-46C9-8DC4-8313B76DEEBA}" dt="2021-09-30T19:33:42.866" v="420" actId="20577"/>
          <ac:spMkLst>
            <pc:docMk/>
            <pc:sldMk cId="2279493781" sldId="690"/>
            <ac:spMk id="2" creationId="{00000000-0000-0000-0000-000000000000}"/>
          </ac:spMkLst>
        </pc:spChg>
        <pc:spChg chg="mod">
          <ac:chgData name="Segev, Jonathan" userId="7c67a1b0-8725-4553-8055-0888dbcaef94" providerId="ADAL" clId="{ECA1FCB6-A308-46C9-8DC4-8313B76DEEBA}" dt="2021-09-30T19:32:38.769" v="400" actId="20577"/>
          <ac:spMkLst>
            <pc:docMk/>
            <pc:sldMk cId="2279493781" sldId="690"/>
            <ac:spMk id="3" creationId="{00000000-0000-0000-0000-000000000000}"/>
          </ac:spMkLst>
        </pc:spChg>
      </pc:sldChg>
      <pc:sldChg chg="modSp mod">
        <pc:chgData name="Segev, Jonathan" userId="7c67a1b0-8725-4553-8055-0888dbcaef94" providerId="ADAL" clId="{ECA1FCB6-A308-46C9-8DC4-8313B76DEEBA}" dt="2021-09-30T19:35:36.569" v="542" actId="113"/>
        <pc:sldMkLst>
          <pc:docMk/>
          <pc:sldMk cId="4231762105" sldId="693"/>
        </pc:sldMkLst>
        <pc:spChg chg="mod">
          <ac:chgData name="Segev, Jonathan" userId="7c67a1b0-8725-4553-8055-0888dbcaef94" providerId="ADAL" clId="{ECA1FCB6-A308-46C9-8DC4-8313B76DEEBA}" dt="2021-09-30T19:35:36.569" v="542" actId="113"/>
          <ac:spMkLst>
            <pc:docMk/>
            <pc:sldMk cId="4231762105" sldId="693"/>
            <ac:spMk id="2" creationId="{645D4345-8700-431B-8CD5-FCA5A6C08D88}"/>
          </ac:spMkLst>
        </pc:spChg>
        <pc:spChg chg="mod">
          <ac:chgData name="Segev, Jonathan" userId="7c67a1b0-8725-4553-8055-0888dbcaef94" providerId="ADAL" clId="{ECA1FCB6-A308-46C9-8DC4-8313B76DEEBA}" dt="2021-09-30T19:35:16.705" v="539" actId="20577"/>
          <ac:spMkLst>
            <pc:docMk/>
            <pc:sldMk cId="4231762105" sldId="693"/>
            <ac:spMk id="3" creationId="{67DD31E9-AD35-400D-B673-CDF80A3048BB}"/>
          </ac:spMkLst>
        </pc:spChg>
      </pc:sldChg>
      <pc:sldChg chg="modSp mod">
        <pc:chgData name="Segev, Jonathan" userId="7c67a1b0-8725-4553-8055-0888dbcaef94" providerId="ADAL" clId="{ECA1FCB6-A308-46C9-8DC4-8313B76DEEBA}" dt="2021-09-30T19:36:00.300" v="555" actId="6549"/>
        <pc:sldMkLst>
          <pc:docMk/>
          <pc:sldMk cId="3473345634" sldId="694"/>
        </pc:sldMkLst>
        <pc:spChg chg="mod">
          <ac:chgData name="Segev, Jonathan" userId="7c67a1b0-8725-4553-8055-0888dbcaef94" providerId="ADAL" clId="{ECA1FCB6-A308-46C9-8DC4-8313B76DEEBA}" dt="2021-09-30T19:36:00.300" v="555" actId="6549"/>
          <ac:spMkLst>
            <pc:docMk/>
            <pc:sldMk cId="3473345634" sldId="694"/>
            <ac:spMk id="2" creationId="{00000000-0000-0000-0000-000000000000}"/>
          </ac:spMkLst>
        </pc:spChg>
        <pc:graphicFrameChg chg="modGraphic">
          <ac:chgData name="Segev, Jonathan" userId="7c67a1b0-8725-4553-8055-0888dbcaef94" providerId="ADAL" clId="{ECA1FCB6-A308-46C9-8DC4-8313B76DEEBA}" dt="2021-09-30T19:34:58.069" v="538" actId="313"/>
          <ac:graphicFrameMkLst>
            <pc:docMk/>
            <pc:sldMk cId="3473345634" sldId="694"/>
            <ac:graphicFrameMk id="7" creationId="{00000000-0000-0000-0000-000000000000}"/>
          </ac:graphicFrameMkLst>
        </pc:graphicFrameChg>
      </pc:sldChg>
      <pc:sldChg chg="del">
        <pc:chgData name="Segev, Jonathan" userId="7c67a1b0-8725-4553-8055-0888dbcaef94" providerId="ADAL" clId="{ECA1FCB6-A308-46C9-8DC4-8313B76DEEBA}" dt="2021-09-30T19:38:00.319" v="560" actId="47"/>
        <pc:sldMkLst>
          <pc:docMk/>
          <pc:sldMk cId="422831636" sldId="698"/>
        </pc:sldMkLst>
      </pc:sldChg>
      <pc:sldChg chg="del">
        <pc:chgData name="Segev, Jonathan" userId="7c67a1b0-8725-4553-8055-0888dbcaef94" providerId="ADAL" clId="{ECA1FCB6-A308-46C9-8DC4-8313B76DEEBA}" dt="2021-09-30T19:38:00.319" v="560" actId="47"/>
        <pc:sldMkLst>
          <pc:docMk/>
          <pc:sldMk cId="1703960244" sldId="699"/>
        </pc:sldMkLst>
      </pc:sldChg>
      <pc:sldChg chg="del">
        <pc:chgData name="Segev, Jonathan" userId="7c67a1b0-8725-4553-8055-0888dbcaef94" providerId="ADAL" clId="{ECA1FCB6-A308-46C9-8DC4-8313B76DEEBA}" dt="2021-09-30T19:38:00.319" v="560" actId="47"/>
        <pc:sldMkLst>
          <pc:docMk/>
          <pc:sldMk cId="2760317590" sldId="700"/>
        </pc:sldMkLst>
      </pc:sldChg>
      <pc:sldChg chg="del">
        <pc:chgData name="Segev, Jonathan" userId="7c67a1b0-8725-4553-8055-0888dbcaef94" providerId="ADAL" clId="{ECA1FCB6-A308-46C9-8DC4-8313B76DEEBA}" dt="2021-09-30T19:37:46.333" v="558" actId="47"/>
        <pc:sldMkLst>
          <pc:docMk/>
          <pc:sldMk cId="596105195" sldId="707"/>
        </pc:sldMkLst>
      </pc:sldChg>
      <pc:sldChg chg="del">
        <pc:chgData name="Segev, Jonathan" userId="7c67a1b0-8725-4553-8055-0888dbcaef94" providerId="ADAL" clId="{ECA1FCB6-A308-46C9-8DC4-8313B76DEEBA}" dt="2021-09-30T19:37:46.333" v="558" actId="47"/>
        <pc:sldMkLst>
          <pc:docMk/>
          <pc:sldMk cId="2736006038" sldId="708"/>
        </pc:sldMkLst>
      </pc:sldChg>
      <pc:sldChg chg="modSp mod">
        <pc:chgData name="Segev, Jonathan" userId="7c67a1b0-8725-4553-8055-0888dbcaef94" providerId="ADAL" clId="{ECA1FCB6-A308-46C9-8DC4-8313B76DEEBA}" dt="2021-09-30T19:21:07.708" v="89" actId="20577"/>
        <pc:sldMkLst>
          <pc:docMk/>
          <pc:sldMk cId="1968720319" sldId="2366"/>
        </pc:sldMkLst>
        <pc:spChg chg="mod">
          <ac:chgData name="Segev, Jonathan" userId="7c67a1b0-8725-4553-8055-0888dbcaef94" providerId="ADAL" clId="{ECA1FCB6-A308-46C9-8DC4-8313B76DEEBA}" dt="2021-09-30T19:21:07.708" v="89" actId="20577"/>
          <ac:spMkLst>
            <pc:docMk/>
            <pc:sldMk cId="1968720319" sldId="2366"/>
            <ac:spMk id="3" creationId="{00000000-0000-0000-0000-000000000000}"/>
          </ac:spMkLst>
        </pc:spChg>
      </pc:sldChg>
      <pc:sldChg chg="modSp add mod">
        <pc:chgData name="Segev, Jonathan" userId="7c67a1b0-8725-4553-8055-0888dbcaef94" providerId="ADAL" clId="{ECA1FCB6-A308-46C9-8DC4-8313B76DEEBA}" dt="2021-09-30T19:35:42.296" v="544" actId="113"/>
        <pc:sldMkLst>
          <pc:docMk/>
          <pc:sldMk cId="1744781822" sldId="2368"/>
        </pc:sldMkLst>
        <pc:spChg chg="mod">
          <ac:chgData name="Segev, Jonathan" userId="7c67a1b0-8725-4553-8055-0888dbcaef94" providerId="ADAL" clId="{ECA1FCB6-A308-46C9-8DC4-8313B76DEEBA}" dt="2021-09-30T19:35:42.296" v="544" actId="113"/>
          <ac:spMkLst>
            <pc:docMk/>
            <pc:sldMk cId="1744781822" sldId="2368"/>
            <ac:spMk id="2" creationId="{645D4345-8700-431B-8CD5-FCA5A6C08D88}"/>
          </ac:spMkLst>
        </pc:spChg>
      </pc:sldChg>
      <pc:sldMasterChg chg="modSp mod">
        <pc:chgData name="Segev, Jonathan" userId="7c67a1b0-8725-4553-8055-0888dbcaef94" providerId="ADAL" clId="{ECA1FCB6-A308-46C9-8DC4-8313B76DEEBA}" dt="2021-09-30T19:17:21.040" v="8" actId="20577"/>
        <pc:sldMasterMkLst>
          <pc:docMk/>
          <pc:sldMasterMk cId="0" sldId="2147483648"/>
        </pc:sldMasterMkLst>
        <pc:spChg chg="mod">
          <ac:chgData name="Segev, Jonathan" userId="7c67a1b0-8725-4553-8055-0888dbcaef94" providerId="ADAL" clId="{ECA1FCB6-A308-46C9-8DC4-8313B76DEEBA}" dt="2021-09-30T19:17:14.974" v="5" actId="6549"/>
          <ac:spMkLst>
            <pc:docMk/>
            <pc:sldMasterMk cId="0" sldId="2147483648"/>
            <ac:spMk id="10" creationId="{00000000-0000-0000-0000-000000000000}"/>
          </ac:spMkLst>
        </pc:spChg>
        <pc:spChg chg="mod">
          <ac:chgData name="Segev, Jonathan" userId="7c67a1b0-8725-4553-8055-0888dbcaef94" providerId="ADAL" clId="{ECA1FCB6-A308-46C9-8DC4-8313B76DEEBA}" dt="2021-09-30T19:17:21.040" v="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2021-10-04</a:t>
            </a:r>
          </a:p>
        </p:txBody>
      </p:sp>
      <p:sp>
        <p:nvSpPr>
          <p:cNvPr id="6" name="Date Placeholder 3"/>
          <p:cNvSpPr>
            <a:spLocks noGrp="1"/>
          </p:cNvSpPr>
          <p:nvPr>
            <p:ph type="dt" idx="10"/>
          </p:nvPr>
        </p:nvSpPr>
        <p:spPr/>
        <p:txBody>
          <a:bodyPr/>
          <a:lstStyle/>
          <a:p>
            <a:r>
              <a:rPr lang="en-US"/>
              <a:t>Oct.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Oct.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approval of previous meeting minutes.</a:t>
            </a:r>
          </a:p>
          <a:p>
            <a:pPr algn="just">
              <a:spcBef>
                <a:spcPct val="20000"/>
              </a:spcBef>
              <a:buFontTx/>
              <a:buChar char="•"/>
            </a:pPr>
            <a:r>
              <a:rPr lang="en-US" altLang="en-US" sz="1800" b="0" kern="0" dirty="0"/>
              <a:t>Consider motions that met SP threshold from earlier meetings.</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6024422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TBA</a:t>
                      </a:r>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kern="0" dirty="0"/>
              <a:t>Consider motions that met SP threshold from earlier meetings (5 min – as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234037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TBA</a:t>
                      </a:r>
                    </a:p>
                  </a:txBody>
                  <a:tcPr marT="45712" marB="45712"/>
                </a:tc>
                <a:tc>
                  <a:txBody>
                    <a:bodyPr/>
                    <a:lstStyle/>
                    <a:p>
                      <a:r>
                        <a:rPr lang="en-US" sz="1400" b="0" dirty="0"/>
                        <a:t>Roy Want</a:t>
                      </a:r>
                    </a:p>
                  </a:txBody>
                  <a:tcPr marT="45712" marB="45712"/>
                </a:tc>
                <a:tc>
                  <a:txBody>
                    <a:bodyPr/>
                    <a:lstStyle/>
                    <a:p>
                      <a:r>
                        <a:rPr lang="en-US" sz="1400" b="0" dirty="0"/>
                        <a:t>Initial SA Ballot </a:t>
                      </a:r>
                      <a:r>
                        <a:rPr lang="en-US" sz="1400" b="0" i="0" kern="1200" dirty="0">
                          <a:solidFill>
                            <a:schemeClr val="dk1"/>
                          </a:solidFill>
                          <a:effectLst/>
                          <a:latin typeface="+mn-lt"/>
                          <a:ea typeface="+mn-ea"/>
                          <a:cs typeface="+mn-cs"/>
                        </a:rPr>
                        <a:t>Comments DB</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103724</TotalTime>
  <Words>4393</Words>
  <Application>Microsoft Office PowerPoint</Application>
  <PresentationFormat>Widescreen</PresentationFormat>
  <Paragraphs>534</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8th</vt:lpstr>
      <vt:lpstr>Submission List for the Nov. 8th meeting</vt:lpstr>
      <vt:lpstr>P802.11z Initial SA Ballot</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2021-09-30T19:38:54Z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