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9"/>
  </p:notesMasterIdLst>
  <p:handoutMasterIdLst>
    <p:handoutMasterId r:id="rId40"/>
  </p:handoutMasterIdLst>
  <p:sldIdLst>
    <p:sldId id="256" r:id="rId5"/>
    <p:sldId id="257" r:id="rId6"/>
    <p:sldId id="262" r:id="rId7"/>
    <p:sldId id="263" r:id="rId8"/>
    <p:sldId id="265" r:id="rId9"/>
    <p:sldId id="270" r:id="rId10"/>
    <p:sldId id="271" r:id="rId11"/>
    <p:sldId id="272" r:id="rId12"/>
    <p:sldId id="274" r:id="rId13"/>
    <p:sldId id="282" r:id="rId14"/>
    <p:sldId id="275" r:id="rId15"/>
    <p:sldId id="277" r:id="rId16"/>
    <p:sldId id="276" r:id="rId17"/>
    <p:sldId id="278" r:id="rId18"/>
    <p:sldId id="279" r:id="rId19"/>
    <p:sldId id="280" r:id="rId20"/>
    <p:sldId id="273" r:id="rId21"/>
    <p:sldId id="300" r:id="rId22"/>
    <p:sldId id="264" r:id="rId23"/>
    <p:sldId id="266" r:id="rId24"/>
    <p:sldId id="281" r:id="rId25"/>
    <p:sldId id="284" r:id="rId26"/>
    <p:sldId id="259" r:id="rId27"/>
    <p:sldId id="261" r:id="rId28"/>
    <p:sldId id="285" r:id="rId29"/>
    <p:sldId id="267" r:id="rId30"/>
    <p:sldId id="268" r:id="rId31"/>
    <p:sldId id="269" r:id="rId32"/>
    <p:sldId id="294" r:id="rId33"/>
    <p:sldId id="295" r:id="rId34"/>
    <p:sldId id="296" r:id="rId35"/>
    <p:sldId id="297" r:id="rId36"/>
    <p:sldId id="298" r:id="rId37"/>
    <p:sldId id="299" r:id="rId3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Main" id="{6E3B004E-311B-41FC-99E7-AE06FC3E0F1A}">
          <p14:sldIdLst>
            <p14:sldId id="256"/>
            <p14:sldId id="257"/>
            <p14:sldId id="262"/>
            <p14:sldId id="263"/>
            <p14:sldId id="265"/>
            <p14:sldId id="270"/>
            <p14:sldId id="271"/>
            <p14:sldId id="272"/>
          </p14:sldIdLst>
        </p14:section>
        <p14:section name="New Material" id="{10C9BC13-C5BC-476B-B23B-01EA9690CB13}">
          <p14:sldIdLst>
            <p14:sldId id="274"/>
            <p14:sldId id="282"/>
            <p14:sldId id="275"/>
            <p14:sldId id="277"/>
            <p14:sldId id="276"/>
            <p14:sldId id="278"/>
            <p14:sldId id="279"/>
            <p14:sldId id="280"/>
            <p14:sldId id="273"/>
            <p14:sldId id="300"/>
            <p14:sldId id="264"/>
            <p14:sldId id="266"/>
          </p14:sldIdLst>
        </p14:section>
        <p14:section name="All data" id="{B796AC41-86CD-4357-A38E-4BA9D22AFC0C}">
          <p14:sldIdLst>
            <p14:sldId id="281"/>
            <p14:sldId id="284"/>
            <p14:sldId id="259"/>
            <p14:sldId id="261"/>
            <p14:sldId id="285"/>
            <p14:sldId id="267"/>
            <p14:sldId id="268"/>
            <p14:sldId id="269"/>
            <p14:sldId id="294"/>
            <p14:sldId id="295"/>
            <p14:sldId id="296"/>
            <p14:sldId id="297"/>
            <p14:sldId id="298"/>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Cooper" initials="JC" lastIdx="2" clrIdx="0">
    <p:extLst>
      <p:ext uri="{19B8F6BF-5375-455C-9EA6-DF929625EA0E}">
        <p15:presenceInfo xmlns:p15="http://schemas.microsoft.com/office/powerpoint/2012/main" userId="S::jcooper@qipworks.com::c6216b84-9c14-4d8c-b3ee-c6ee19a91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4530C-F3B9-4763-9700-DADF641B6E19}" v="2289" dt="2022-01-06T12:38:55.309"/>
    <p1510:client id="{33A1AEB4-12CD-4172-9C84-90795F108007}" v="2" vWet="6" dt="2022-01-05T14:45:45.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60"/>
  </p:normalViewPr>
  <p:slideViewPr>
    <p:cSldViewPr>
      <p:cViewPr>
        <p:scale>
          <a:sx n="125" d="100"/>
          <a:sy n="125" d="100"/>
        </p:scale>
        <p:origin x="1170" y="-5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ooper" userId="c6216b84-9c14-4d8c-b3ee-c6ee19a919f2" providerId="ADAL" clId="{17D4530C-F3B9-4763-9700-DADF641B6E19}"/>
    <pc:docChg chg="undo redo custSel addSld delSld modSld sldOrd modMainMaster addSection modSection">
      <pc:chgData name="John Cooper" userId="c6216b84-9c14-4d8c-b3ee-c6ee19a919f2" providerId="ADAL" clId="{17D4530C-F3B9-4763-9700-DADF641B6E19}" dt="2022-01-06T12:38:55.309" v="5489" actId="20578"/>
      <pc:docMkLst>
        <pc:docMk/>
      </pc:docMkLst>
      <pc:sldChg chg="modSp mod">
        <pc:chgData name="John Cooper" userId="c6216b84-9c14-4d8c-b3ee-c6ee19a919f2" providerId="ADAL" clId="{17D4530C-F3B9-4763-9700-DADF641B6E19}" dt="2022-01-05T12:35:31.239" v="2" actId="13926"/>
        <pc:sldMkLst>
          <pc:docMk/>
          <pc:sldMk cId="0" sldId="256"/>
        </pc:sldMkLst>
        <pc:spChg chg="mod">
          <ac:chgData name="John Cooper" userId="c6216b84-9c14-4d8c-b3ee-c6ee19a919f2" providerId="ADAL" clId="{17D4530C-F3B9-4763-9700-DADF641B6E19}" dt="2022-01-05T12:35:31.239" v="2" actId="13926"/>
          <ac:spMkLst>
            <pc:docMk/>
            <pc:sldMk cId="0" sldId="256"/>
            <ac:spMk id="3074" creationId="{00000000-0000-0000-0000-000000000000}"/>
          </ac:spMkLst>
        </pc:spChg>
      </pc:sldChg>
      <pc:sldChg chg="modSp mod">
        <pc:chgData name="John Cooper" userId="c6216b84-9c14-4d8c-b3ee-c6ee19a919f2" providerId="ADAL" clId="{17D4530C-F3B9-4763-9700-DADF641B6E19}" dt="2022-01-05T17:18:25.374" v="4936" actId="13926"/>
        <pc:sldMkLst>
          <pc:docMk/>
          <pc:sldMk cId="0" sldId="257"/>
        </pc:sldMkLst>
        <pc:spChg chg="mod">
          <ac:chgData name="John Cooper" userId="c6216b84-9c14-4d8c-b3ee-c6ee19a919f2" providerId="ADAL" clId="{17D4530C-F3B9-4763-9700-DADF641B6E19}" dt="2022-01-05T17:18:25.374" v="4936" actId="13926"/>
          <ac:spMkLst>
            <pc:docMk/>
            <pc:sldMk cId="0" sldId="257"/>
            <ac:spMk id="4097" creationId="{00000000-0000-0000-0000-000000000000}"/>
          </ac:spMkLst>
        </pc:spChg>
      </pc:sldChg>
      <pc:sldChg chg="addSp modSp add mod">
        <pc:chgData name="John Cooper" userId="c6216b84-9c14-4d8c-b3ee-c6ee19a919f2" providerId="ADAL" clId="{17D4530C-F3B9-4763-9700-DADF641B6E19}" dt="2022-01-05T15:58:15.133" v="4916" actId="108"/>
        <pc:sldMkLst>
          <pc:docMk/>
          <pc:sldMk cId="3340959770" sldId="259"/>
        </pc:sldMkLst>
        <pc:spChg chg="add mod">
          <ac:chgData name="John Cooper" userId="c6216b84-9c14-4d8c-b3ee-c6ee19a919f2" providerId="ADAL" clId="{17D4530C-F3B9-4763-9700-DADF641B6E19}" dt="2022-01-05T15:58:15.133" v="4916" actId="108"/>
          <ac:spMkLst>
            <pc:docMk/>
            <pc:sldMk cId="3340959770" sldId="259"/>
            <ac:spMk id="9" creationId="{1DCAC3C9-EA27-49F1-8D93-A777C7F8C256}"/>
          </ac:spMkLst>
        </pc:spChg>
        <pc:spChg chg="add mod">
          <ac:chgData name="John Cooper" userId="c6216b84-9c14-4d8c-b3ee-c6ee19a919f2" providerId="ADAL" clId="{17D4530C-F3B9-4763-9700-DADF641B6E19}" dt="2022-01-05T15:57:18.431" v="4898"/>
          <ac:spMkLst>
            <pc:docMk/>
            <pc:sldMk cId="3340959770" sldId="259"/>
            <ac:spMk id="10" creationId="{4329B987-BC61-46E6-A5C7-4EFBAD182023}"/>
          </ac:spMkLst>
        </pc:spChg>
      </pc:sldChg>
      <pc:sldChg chg="addSp modSp add mod">
        <pc:chgData name="John Cooper" userId="c6216b84-9c14-4d8c-b3ee-c6ee19a919f2" providerId="ADAL" clId="{17D4530C-F3B9-4763-9700-DADF641B6E19}" dt="2022-01-05T15:58:20.786" v="4917" actId="108"/>
        <pc:sldMkLst>
          <pc:docMk/>
          <pc:sldMk cId="2761207383" sldId="261"/>
        </pc:sldMkLst>
        <pc:spChg chg="add mod">
          <ac:chgData name="John Cooper" userId="c6216b84-9c14-4d8c-b3ee-c6ee19a919f2" providerId="ADAL" clId="{17D4530C-F3B9-4763-9700-DADF641B6E19}" dt="2022-01-05T15:58:20.786" v="4917" actId="108"/>
          <ac:spMkLst>
            <pc:docMk/>
            <pc:sldMk cId="2761207383" sldId="261"/>
            <ac:spMk id="7" creationId="{41FBEC01-6CE8-44F4-926C-4D77335B94B7}"/>
          </ac:spMkLst>
        </pc:spChg>
        <pc:spChg chg="add mod">
          <ac:chgData name="John Cooper" userId="c6216b84-9c14-4d8c-b3ee-c6ee19a919f2" providerId="ADAL" clId="{17D4530C-F3B9-4763-9700-DADF641B6E19}" dt="2022-01-05T15:57:22.735" v="4899"/>
          <ac:spMkLst>
            <pc:docMk/>
            <pc:sldMk cId="2761207383" sldId="261"/>
            <ac:spMk id="8" creationId="{C7F22899-9706-41CD-8A04-B4352DC50A2D}"/>
          </ac:spMkLst>
        </pc:spChg>
      </pc:sldChg>
      <pc:sldChg chg="addSp modSp add mod">
        <pc:chgData name="John Cooper" userId="c6216b84-9c14-4d8c-b3ee-c6ee19a919f2" providerId="ADAL" clId="{17D4530C-F3B9-4763-9700-DADF641B6E19}" dt="2022-01-05T15:58:38.485" v="4920" actId="108"/>
        <pc:sldMkLst>
          <pc:docMk/>
          <pc:sldMk cId="4229228620" sldId="267"/>
        </pc:sldMkLst>
        <pc:spChg chg="add mod">
          <ac:chgData name="John Cooper" userId="c6216b84-9c14-4d8c-b3ee-c6ee19a919f2" providerId="ADAL" clId="{17D4530C-F3B9-4763-9700-DADF641B6E19}" dt="2022-01-05T15:58:38.485" v="4920" actId="108"/>
          <ac:spMkLst>
            <pc:docMk/>
            <pc:sldMk cId="4229228620" sldId="267"/>
            <ac:spMk id="8" creationId="{DF0036CA-E9AB-45A3-BDD9-D49956C046A3}"/>
          </ac:spMkLst>
        </pc:spChg>
        <pc:spChg chg="add mod">
          <ac:chgData name="John Cooper" userId="c6216b84-9c14-4d8c-b3ee-c6ee19a919f2" providerId="ADAL" clId="{17D4530C-F3B9-4763-9700-DADF641B6E19}" dt="2022-01-05T15:57:26.092" v="4901"/>
          <ac:spMkLst>
            <pc:docMk/>
            <pc:sldMk cId="4229228620" sldId="267"/>
            <ac:spMk id="13" creationId="{16A3D31F-FD1E-4E9B-98E5-9C81775519CE}"/>
          </ac:spMkLst>
        </pc:spChg>
      </pc:sldChg>
      <pc:sldChg chg="addSp modSp add mod">
        <pc:chgData name="John Cooper" userId="c6216b84-9c14-4d8c-b3ee-c6ee19a919f2" providerId="ADAL" clId="{17D4530C-F3B9-4763-9700-DADF641B6E19}" dt="2022-01-05T15:58:43.077" v="4921" actId="108"/>
        <pc:sldMkLst>
          <pc:docMk/>
          <pc:sldMk cId="1693163380" sldId="268"/>
        </pc:sldMkLst>
        <pc:spChg chg="add mod">
          <ac:chgData name="John Cooper" userId="c6216b84-9c14-4d8c-b3ee-c6ee19a919f2" providerId="ADAL" clId="{17D4530C-F3B9-4763-9700-DADF641B6E19}" dt="2022-01-05T15:58:43.077" v="4921" actId="108"/>
          <ac:spMkLst>
            <pc:docMk/>
            <pc:sldMk cId="1693163380" sldId="268"/>
            <ac:spMk id="7" creationId="{5E22E787-9C06-436C-9C83-78A7FA8E8B93}"/>
          </ac:spMkLst>
        </pc:spChg>
        <pc:spChg chg="add mod">
          <ac:chgData name="John Cooper" userId="c6216b84-9c14-4d8c-b3ee-c6ee19a919f2" providerId="ADAL" clId="{17D4530C-F3B9-4763-9700-DADF641B6E19}" dt="2022-01-05T15:57:28.084" v="4902"/>
          <ac:spMkLst>
            <pc:docMk/>
            <pc:sldMk cId="1693163380" sldId="268"/>
            <ac:spMk id="9" creationId="{706D33AE-C7DA-4649-834A-FAE9767CB063}"/>
          </ac:spMkLst>
        </pc:spChg>
      </pc:sldChg>
      <pc:sldChg chg="addSp modSp add mod">
        <pc:chgData name="John Cooper" userId="c6216b84-9c14-4d8c-b3ee-c6ee19a919f2" providerId="ADAL" clId="{17D4530C-F3B9-4763-9700-DADF641B6E19}" dt="2022-01-05T15:58:50.780" v="4922" actId="108"/>
        <pc:sldMkLst>
          <pc:docMk/>
          <pc:sldMk cId="3640454080" sldId="269"/>
        </pc:sldMkLst>
        <pc:spChg chg="add mod">
          <ac:chgData name="John Cooper" userId="c6216b84-9c14-4d8c-b3ee-c6ee19a919f2" providerId="ADAL" clId="{17D4530C-F3B9-4763-9700-DADF641B6E19}" dt="2022-01-05T15:58:50.780" v="4922" actId="108"/>
          <ac:spMkLst>
            <pc:docMk/>
            <pc:sldMk cId="3640454080" sldId="269"/>
            <ac:spMk id="7" creationId="{8C0FDAA8-8D17-46E7-B95B-C19B71EB53B2}"/>
          </ac:spMkLst>
        </pc:spChg>
        <pc:spChg chg="add mod">
          <ac:chgData name="John Cooper" userId="c6216b84-9c14-4d8c-b3ee-c6ee19a919f2" providerId="ADAL" clId="{17D4530C-F3B9-4763-9700-DADF641B6E19}" dt="2022-01-05T15:57:29.625" v="4903"/>
          <ac:spMkLst>
            <pc:docMk/>
            <pc:sldMk cId="3640454080" sldId="269"/>
            <ac:spMk id="8" creationId="{0E55FA32-F10B-4372-8C48-E78DCB509284}"/>
          </ac:spMkLst>
        </pc:spChg>
      </pc:sldChg>
      <pc:sldChg chg="modSp new mod">
        <pc:chgData name="John Cooper" userId="c6216b84-9c14-4d8c-b3ee-c6ee19a919f2" providerId="ADAL" clId="{17D4530C-F3B9-4763-9700-DADF641B6E19}" dt="2022-01-05T13:55:04.372" v="1516" actId="13926"/>
        <pc:sldMkLst>
          <pc:docMk/>
          <pc:sldMk cId="2538053852" sldId="274"/>
        </pc:sldMkLst>
        <pc:spChg chg="mod">
          <ac:chgData name="John Cooper" userId="c6216b84-9c14-4d8c-b3ee-c6ee19a919f2" providerId="ADAL" clId="{17D4530C-F3B9-4763-9700-DADF641B6E19}" dt="2022-01-05T12:50:08.907" v="216" actId="20577"/>
          <ac:spMkLst>
            <pc:docMk/>
            <pc:sldMk cId="2538053852" sldId="274"/>
            <ac:spMk id="2" creationId="{409361DE-A400-4ED5-9604-18671668BDDD}"/>
          </ac:spMkLst>
        </pc:spChg>
        <pc:spChg chg="mod">
          <ac:chgData name="John Cooper" userId="c6216b84-9c14-4d8c-b3ee-c6ee19a919f2" providerId="ADAL" clId="{17D4530C-F3B9-4763-9700-DADF641B6E19}" dt="2022-01-05T13:55:04.372" v="1516" actId="13926"/>
          <ac:spMkLst>
            <pc:docMk/>
            <pc:sldMk cId="2538053852" sldId="274"/>
            <ac:spMk id="3" creationId="{A0D8E4E1-AB3A-42DD-9D56-D4369FB0A097}"/>
          </ac:spMkLst>
        </pc:spChg>
      </pc:sldChg>
      <pc:sldChg chg="addSp delSp modSp new mod chgLayout">
        <pc:chgData name="John Cooper" userId="c6216b84-9c14-4d8c-b3ee-c6ee19a919f2" providerId="ADAL" clId="{17D4530C-F3B9-4763-9700-DADF641B6E19}" dt="2022-01-05T14:46:47.228" v="1523" actId="20577"/>
        <pc:sldMkLst>
          <pc:docMk/>
          <pc:sldMk cId="4105510768" sldId="275"/>
        </pc:sldMkLst>
        <pc:spChg chg="del">
          <ac:chgData name="John Cooper" userId="c6216b84-9c14-4d8c-b3ee-c6ee19a919f2" providerId="ADAL" clId="{17D4530C-F3B9-4763-9700-DADF641B6E19}" dt="2022-01-05T13:00:06.479" v="866" actId="700"/>
          <ac:spMkLst>
            <pc:docMk/>
            <pc:sldMk cId="4105510768" sldId="275"/>
            <ac:spMk id="2" creationId="{AFA2E42F-B816-423C-A90A-E98EDB07CD63}"/>
          </ac:spMkLst>
        </pc:spChg>
        <pc:spChg chg="del">
          <ac:chgData name="John Cooper" userId="c6216b84-9c14-4d8c-b3ee-c6ee19a919f2" providerId="ADAL" clId="{17D4530C-F3B9-4763-9700-DADF641B6E19}" dt="2022-01-05T13:00:06.479" v="866" actId="700"/>
          <ac:spMkLst>
            <pc:docMk/>
            <pc:sldMk cId="4105510768" sldId="275"/>
            <ac:spMk id="3" creationId="{ECEA03DC-51D9-4C76-9B96-F5DCD7243DD7}"/>
          </ac:spMkLst>
        </pc:spChg>
        <pc:spChg chg="mod ord">
          <ac:chgData name="John Cooper" userId="c6216b84-9c14-4d8c-b3ee-c6ee19a919f2" providerId="ADAL" clId="{17D4530C-F3B9-4763-9700-DADF641B6E19}" dt="2022-01-05T13:00:10.656" v="867" actId="700"/>
          <ac:spMkLst>
            <pc:docMk/>
            <pc:sldMk cId="4105510768" sldId="275"/>
            <ac:spMk id="4" creationId="{803AAA4B-0ED5-4EAA-A3FA-4037F4A43F9D}"/>
          </ac:spMkLst>
        </pc:spChg>
        <pc:spChg chg="mod ord">
          <ac:chgData name="John Cooper" userId="c6216b84-9c14-4d8c-b3ee-c6ee19a919f2" providerId="ADAL" clId="{17D4530C-F3B9-4763-9700-DADF641B6E19}" dt="2022-01-05T13:00:10.656" v="867" actId="700"/>
          <ac:spMkLst>
            <pc:docMk/>
            <pc:sldMk cId="4105510768" sldId="275"/>
            <ac:spMk id="5" creationId="{6123657E-4A90-4587-BF20-F27D0727DB1F}"/>
          </ac:spMkLst>
        </pc:spChg>
        <pc:spChg chg="mod ord">
          <ac:chgData name="John Cooper" userId="c6216b84-9c14-4d8c-b3ee-c6ee19a919f2" providerId="ADAL" clId="{17D4530C-F3B9-4763-9700-DADF641B6E19}" dt="2022-01-05T13:00:10.656" v="867" actId="700"/>
          <ac:spMkLst>
            <pc:docMk/>
            <pc:sldMk cId="4105510768" sldId="275"/>
            <ac:spMk id="6" creationId="{76BAE639-27E1-4226-8FE9-50C7BA25EB60}"/>
          </ac:spMkLst>
        </pc:spChg>
        <pc:spChg chg="add del mod ord">
          <ac:chgData name="John Cooper" userId="c6216b84-9c14-4d8c-b3ee-c6ee19a919f2" providerId="ADAL" clId="{17D4530C-F3B9-4763-9700-DADF641B6E19}" dt="2022-01-05T13:00:10.656" v="867" actId="700"/>
          <ac:spMkLst>
            <pc:docMk/>
            <pc:sldMk cId="4105510768" sldId="275"/>
            <ac:spMk id="7" creationId="{F15DA8FD-BB46-48B3-9231-391CF7D3CA2E}"/>
          </ac:spMkLst>
        </pc:spChg>
        <pc:spChg chg="add del mod ord">
          <ac:chgData name="John Cooper" userId="c6216b84-9c14-4d8c-b3ee-c6ee19a919f2" providerId="ADAL" clId="{17D4530C-F3B9-4763-9700-DADF641B6E19}" dt="2022-01-05T13:00:10.656" v="867" actId="700"/>
          <ac:spMkLst>
            <pc:docMk/>
            <pc:sldMk cId="4105510768" sldId="275"/>
            <ac:spMk id="8" creationId="{755ABB11-DA4B-4A2E-AD4A-C35BC6033117}"/>
          </ac:spMkLst>
        </pc:spChg>
        <pc:spChg chg="add mod ord">
          <ac:chgData name="John Cooper" userId="c6216b84-9c14-4d8c-b3ee-c6ee19a919f2" providerId="ADAL" clId="{17D4530C-F3B9-4763-9700-DADF641B6E19}" dt="2022-01-05T13:45:37.951" v="1371" actId="20577"/>
          <ac:spMkLst>
            <pc:docMk/>
            <pc:sldMk cId="4105510768" sldId="275"/>
            <ac:spMk id="9" creationId="{A4ACEE85-38B6-45F9-B331-6307B4292A26}"/>
          </ac:spMkLst>
        </pc:spChg>
        <pc:spChg chg="add del mod ord">
          <ac:chgData name="John Cooper" userId="c6216b84-9c14-4d8c-b3ee-c6ee19a919f2" providerId="ADAL" clId="{17D4530C-F3B9-4763-9700-DADF641B6E19}" dt="2022-01-05T13:00:13.603" v="868"/>
          <ac:spMkLst>
            <pc:docMk/>
            <pc:sldMk cId="4105510768" sldId="275"/>
            <ac:spMk id="10" creationId="{96B68E5D-4AD3-4D07-894F-750853BAD166}"/>
          </ac:spMkLst>
        </pc:spChg>
        <pc:spChg chg="add del mod">
          <ac:chgData name="John Cooper" userId="c6216b84-9c14-4d8c-b3ee-c6ee19a919f2" providerId="ADAL" clId="{17D4530C-F3B9-4763-9700-DADF641B6E19}" dt="2022-01-05T13:11:55.790" v="876" actId="22"/>
          <ac:spMkLst>
            <pc:docMk/>
            <pc:sldMk cId="4105510768" sldId="275"/>
            <ac:spMk id="13" creationId="{726812E9-D452-41D4-B720-3A7F9E5E702C}"/>
          </ac:spMkLst>
        </pc:spChg>
        <pc:spChg chg="add mod">
          <ac:chgData name="John Cooper" userId="c6216b84-9c14-4d8c-b3ee-c6ee19a919f2" providerId="ADAL" clId="{17D4530C-F3B9-4763-9700-DADF641B6E19}" dt="2022-01-05T13:34:26.522" v="1255" actId="1076"/>
          <ac:spMkLst>
            <pc:docMk/>
            <pc:sldMk cId="4105510768" sldId="275"/>
            <ac:spMk id="16" creationId="{F66E8901-6C59-4BB5-9909-24F38FCFB972}"/>
          </ac:spMkLst>
        </pc:spChg>
        <pc:spChg chg="add mod">
          <ac:chgData name="John Cooper" userId="c6216b84-9c14-4d8c-b3ee-c6ee19a919f2" providerId="ADAL" clId="{17D4530C-F3B9-4763-9700-DADF641B6E19}" dt="2022-01-05T13:34:26.522" v="1255" actId="1076"/>
          <ac:spMkLst>
            <pc:docMk/>
            <pc:sldMk cId="4105510768" sldId="275"/>
            <ac:spMk id="17" creationId="{1A4B7C90-1F06-460E-851C-F8CD9AF2DAB2}"/>
          </ac:spMkLst>
        </pc:spChg>
        <pc:spChg chg="add mod">
          <ac:chgData name="John Cooper" userId="c6216b84-9c14-4d8c-b3ee-c6ee19a919f2" providerId="ADAL" clId="{17D4530C-F3B9-4763-9700-DADF641B6E19}" dt="2022-01-05T13:34:26.522" v="1255" actId="1076"/>
          <ac:spMkLst>
            <pc:docMk/>
            <pc:sldMk cId="4105510768" sldId="275"/>
            <ac:spMk id="18" creationId="{D19996F9-0FD1-4111-8ABC-3FD1E4EC7EAA}"/>
          </ac:spMkLst>
        </pc:spChg>
        <pc:spChg chg="add mod">
          <ac:chgData name="John Cooper" userId="c6216b84-9c14-4d8c-b3ee-c6ee19a919f2" providerId="ADAL" clId="{17D4530C-F3B9-4763-9700-DADF641B6E19}" dt="2022-01-05T13:34:26.522" v="1255" actId="1076"/>
          <ac:spMkLst>
            <pc:docMk/>
            <pc:sldMk cId="4105510768" sldId="275"/>
            <ac:spMk id="19" creationId="{0B288984-0406-47BF-8DD7-95D5A3107BC8}"/>
          </ac:spMkLst>
        </pc:spChg>
        <pc:spChg chg="add del mod">
          <ac:chgData name="John Cooper" userId="c6216b84-9c14-4d8c-b3ee-c6ee19a919f2" providerId="ADAL" clId="{17D4530C-F3B9-4763-9700-DADF641B6E19}" dt="2022-01-05T13:34:26.522" v="1255" actId="1076"/>
          <ac:spMkLst>
            <pc:docMk/>
            <pc:sldMk cId="4105510768" sldId="275"/>
            <ac:spMk id="20" creationId="{D124B3B2-15FC-4809-A1CE-E671024354E4}"/>
          </ac:spMkLst>
        </pc:spChg>
        <pc:spChg chg="add mod">
          <ac:chgData name="John Cooper" userId="c6216b84-9c14-4d8c-b3ee-c6ee19a919f2" providerId="ADAL" clId="{17D4530C-F3B9-4763-9700-DADF641B6E19}" dt="2022-01-05T13:34:26.522" v="1255" actId="1076"/>
          <ac:spMkLst>
            <pc:docMk/>
            <pc:sldMk cId="4105510768" sldId="275"/>
            <ac:spMk id="21" creationId="{FC4FEA7C-0E17-447D-A7D1-522735092FEA}"/>
          </ac:spMkLst>
        </pc:spChg>
        <pc:spChg chg="add mod">
          <ac:chgData name="John Cooper" userId="c6216b84-9c14-4d8c-b3ee-c6ee19a919f2" providerId="ADAL" clId="{17D4530C-F3B9-4763-9700-DADF641B6E19}" dt="2022-01-05T13:34:26.522" v="1255" actId="1076"/>
          <ac:spMkLst>
            <pc:docMk/>
            <pc:sldMk cId="4105510768" sldId="275"/>
            <ac:spMk id="22" creationId="{67347A57-3143-49E6-A6EE-4C0D1802B9E1}"/>
          </ac:spMkLst>
        </pc:spChg>
        <pc:spChg chg="add mod">
          <ac:chgData name="John Cooper" userId="c6216b84-9c14-4d8c-b3ee-c6ee19a919f2" providerId="ADAL" clId="{17D4530C-F3B9-4763-9700-DADF641B6E19}" dt="2022-01-05T13:34:26.522" v="1255" actId="1076"/>
          <ac:spMkLst>
            <pc:docMk/>
            <pc:sldMk cId="4105510768" sldId="275"/>
            <ac:spMk id="23" creationId="{65C9A395-5D51-49DE-A93C-132A3F5885DA}"/>
          </ac:spMkLst>
        </pc:spChg>
        <pc:spChg chg="add mod">
          <ac:chgData name="John Cooper" userId="c6216b84-9c14-4d8c-b3ee-c6ee19a919f2" providerId="ADAL" clId="{17D4530C-F3B9-4763-9700-DADF641B6E19}" dt="2022-01-05T13:14:58.719" v="938" actId="571"/>
          <ac:spMkLst>
            <pc:docMk/>
            <pc:sldMk cId="4105510768" sldId="275"/>
            <ac:spMk id="25" creationId="{97542F61-CF69-4AEB-B834-8C9DE454E37F}"/>
          </ac:spMkLst>
        </pc:spChg>
        <pc:spChg chg="add mod">
          <ac:chgData name="John Cooper" userId="c6216b84-9c14-4d8c-b3ee-c6ee19a919f2" providerId="ADAL" clId="{17D4530C-F3B9-4763-9700-DADF641B6E19}" dt="2022-01-05T13:15:03.435" v="940" actId="571"/>
          <ac:spMkLst>
            <pc:docMk/>
            <pc:sldMk cId="4105510768" sldId="275"/>
            <ac:spMk id="27" creationId="{27AA8B8F-794F-40ED-A3A6-A5660A2FAAFE}"/>
          </ac:spMkLst>
        </pc:spChg>
        <pc:spChg chg="add mod">
          <ac:chgData name="John Cooper" userId="c6216b84-9c14-4d8c-b3ee-c6ee19a919f2" providerId="ADAL" clId="{17D4530C-F3B9-4763-9700-DADF641B6E19}" dt="2022-01-05T13:15:06.713" v="942" actId="571"/>
          <ac:spMkLst>
            <pc:docMk/>
            <pc:sldMk cId="4105510768" sldId="275"/>
            <ac:spMk id="29" creationId="{B6B00118-5403-44C4-BC20-E82C2E16148E}"/>
          </ac:spMkLst>
        </pc:spChg>
        <pc:spChg chg="add mod">
          <ac:chgData name="John Cooper" userId="c6216b84-9c14-4d8c-b3ee-c6ee19a919f2" providerId="ADAL" clId="{17D4530C-F3B9-4763-9700-DADF641B6E19}" dt="2022-01-05T13:34:26.522" v="1255" actId="1076"/>
          <ac:spMkLst>
            <pc:docMk/>
            <pc:sldMk cId="4105510768" sldId="275"/>
            <ac:spMk id="30" creationId="{72FF8EA5-8339-4CF9-A660-38EC1C727ED5}"/>
          </ac:spMkLst>
        </pc:spChg>
        <pc:spChg chg="add mod">
          <ac:chgData name="John Cooper" userId="c6216b84-9c14-4d8c-b3ee-c6ee19a919f2" providerId="ADAL" clId="{17D4530C-F3B9-4763-9700-DADF641B6E19}" dt="2022-01-05T13:34:26.522" v="1255" actId="1076"/>
          <ac:spMkLst>
            <pc:docMk/>
            <pc:sldMk cId="4105510768" sldId="275"/>
            <ac:spMk id="31" creationId="{6013601D-D39A-45E8-942F-5D8657DB8FBD}"/>
          </ac:spMkLst>
        </pc:spChg>
        <pc:spChg chg="add mod">
          <ac:chgData name="John Cooper" userId="c6216b84-9c14-4d8c-b3ee-c6ee19a919f2" providerId="ADAL" clId="{17D4530C-F3B9-4763-9700-DADF641B6E19}" dt="2022-01-05T13:34:26.522" v="1255" actId="1076"/>
          <ac:spMkLst>
            <pc:docMk/>
            <pc:sldMk cId="4105510768" sldId="275"/>
            <ac:spMk id="32" creationId="{B55C2B9D-0982-4ACA-903B-ACF47F19BBCD}"/>
          </ac:spMkLst>
        </pc:spChg>
        <pc:spChg chg="add mod">
          <ac:chgData name="John Cooper" userId="c6216b84-9c14-4d8c-b3ee-c6ee19a919f2" providerId="ADAL" clId="{17D4530C-F3B9-4763-9700-DADF641B6E19}" dt="2022-01-05T13:34:26.522" v="1255" actId="1076"/>
          <ac:spMkLst>
            <pc:docMk/>
            <pc:sldMk cId="4105510768" sldId="275"/>
            <ac:spMk id="33" creationId="{96F96056-C65A-48D7-A552-6A93B62D92EC}"/>
          </ac:spMkLst>
        </pc:spChg>
        <pc:spChg chg="add mod">
          <ac:chgData name="John Cooper" userId="c6216b84-9c14-4d8c-b3ee-c6ee19a919f2" providerId="ADAL" clId="{17D4530C-F3B9-4763-9700-DADF641B6E19}" dt="2022-01-05T13:34:26.522" v="1255" actId="1076"/>
          <ac:spMkLst>
            <pc:docMk/>
            <pc:sldMk cId="4105510768" sldId="275"/>
            <ac:spMk id="34" creationId="{19438D6F-5E7B-4A25-9972-4C6018A47570}"/>
          </ac:spMkLst>
        </pc:spChg>
        <pc:spChg chg="add mod">
          <ac:chgData name="John Cooper" userId="c6216b84-9c14-4d8c-b3ee-c6ee19a919f2" providerId="ADAL" clId="{17D4530C-F3B9-4763-9700-DADF641B6E19}" dt="2022-01-05T13:34:26.522" v="1255" actId="1076"/>
          <ac:spMkLst>
            <pc:docMk/>
            <pc:sldMk cId="4105510768" sldId="275"/>
            <ac:spMk id="35" creationId="{408DC4DF-6475-4C55-A0FD-0FC17B8E121A}"/>
          </ac:spMkLst>
        </pc:spChg>
        <pc:spChg chg="add mod">
          <ac:chgData name="John Cooper" userId="c6216b84-9c14-4d8c-b3ee-c6ee19a919f2" providerId="ADAL" clId="{17D4530C-F3B9-4763-9700-DADF641B6E19}" dt="2022-01-05T13:34:26.522" v="1255" actId="1076"/>
          <ac:spMkLst>
            <pc:docMk/>
            <pc:sldMk cId="4105510768" sldId="275"/>
            <ac:spMk id="36" creationId="{D8D84BDF-D62D-406E-A9C7-69E3D9AEB47F}"/>
          </ac:spMkLst>
        </pc:spChg>
        <pc:spChg chg="add mod">
          <ac:chgData name="John Cooper" userId="c6216b84-9c14-4d8c-b3ee-c6ee19a919f2" providerId="ADAL" clId="{17D4530C-F3B9-4763-9700-DADF641B6E19}" dt="2022-01-05T13:34:26.522" v="1255" actId="1076"/>
          <ac:spMkLst>
            <pc:docMk/>
            <pc:sldMk cId="4105510768" sldId="275"/>
            <ac:spMk id="37" creationId="{B7AFBB70-C152-42FC-8243-71C54241D5F4}"/>
          </ac:spMkLst>
        </pc:spChg>
        <pc:spChg chg="add mod">
          <ac:chgData name="John Cooper" userId="c6216b84-9c14-4d8c-b3ee-c6ee19a919f2" providerId="ADAL" clId="{17D4530C-F3B9-4763-9700-DADF641B6E19}" dt="2022-01-05T13:34:26.522" v="1255" actId="1076"/>
          <ac:spMkLst>
            <pc:docMk/>
            <pc:sldMk cId="4105510768" sldId="275"/>
            <ac:spMk id="38" creationId="{0DE0650F-C4BB-4919-A70F-03A687AC2AB6}"/>
          </ac:spMkLst>
        </pc:spChg>
        <pc:spChg chg="add mod">
          <ac:chgData name="John Cooper" userId="c6216b84-9c14-4d8c-b3ee-c6ee19a919f2" providerId="ADAL" clId="{17D4530C-F3B9-4763-9700-DADF641B6E19}" dt="2022-01-05T13:34:26.522" v="1255" actId="1076"/>
          <ac:spMkLst>
            <pc:docMk/>
            <pc:sldMk cId="4105510768" sldId="275"/>
            <ac:spMk id="39" creationId="{919E74C0-7C17-4B6A-BFA6-B39864C90D8E}"/>
          </ac:spMkLst>
        </pc:spChg>
        <pc:spChg chg="add mod">
          <ac:chgData name="John Cooper" userId="c6216b84-9c14-4d8c-b3ee-c6ee19a919f2" providerId="ADAL" clId="{17D4530C-F3B9-4763-9700-DADF641B6E19}" dt="2022-01-05T13:34:26.522" v="1255" actId="1076"/>
          <ac:spMkLst>
            <pc:docMk/>
            <pc:sldMk cId="4105510768" sldId="275"/>
            <ac:spMk id="40" creationId="{6EF4A65C-5FC2-4C10-A9AD-49DDC2B0AC40}"/>
          </ac:spMkLst>
        </pc:spChg>
        <pc:spChg chg="add mod">
          <ac:chgData name="John Cooper" userId="c6216b84-9c14-4d8c-b3ee-c6ee19a919f2" providerId="ADAL" clId="{17D4530C-F3B9-4763-9700-DADF641B6E19}" dt="2022-01-05T13:34:26.522" v="1255" actId="1076"/>
          <ac:spMkLst>
            <pc:docMk/>
            <pc:sldMk cId="4105510768" sldId="275"/>
            <ac:spMk id="41" creationId="{BB5696EA-3EA0-434C-97CE-ECDF02396A2B}"/>
          </ac:spMkLst>
        </pc:spChg>
        <pc:spChg chg="add mod">
          <ac:chgData name="John Cooper" userId="c6216b84-9c14-4d8c-b3ee-c6ee19a919f2" providerId="ADAL" clId="{17D4530C-F3B9-4763-9700-DADF641B6E19}" dt="2022-01-05T13:34:26.522" v="1255" actId="1076"/>
          <ac:spMkLst>
            <pc:docMk/>
            <pc:sldMk cId="4105510768" sldId="275"/>
            <ac:spMk id="42" creationId="{92AED02A-43DE-4D12-9681-F8FCAFAA35D6}"/>
          </ac:spMkLst>
        </pc:spChg>
        <pc:spChg chg="add mod">
          <ac:chgData name="John Cooper" userId="c6216b84-9c14-4d8c-b3ee-c6ee19a919f2" providerId="ADAL" clId="{17D4530C-F3B9-4763-9700-DADF641B6E19}" dt="2022-01-05T13:34:26.522" v="1255" actId="1076"/>
          <ac:spMkLst>
            <pc:docMk/>
            <pc:sldMk cId="4105510768" sldId="275"/>
            <ac:spMk id="43" creationId="{31BC0E15-CBC9-4949-A2CC-074467F87B3A}"/>
          </ac:spMkLst>
        </pc:spChg>
        <pc:spChg chg="add mod">
          <ac:chgData name="John Cooper" userId="c6216b84-9c14-4d8c-b3ee-c6ee19a919f2" providerId="ADAL" clId="{17D4530C-F3B9-4763-9700-DADF641B6E19}" dt="2022-01-05T13:34:26.522" v="1255" actId="1076"/>
          <ac:spMkLst>
            <pc:docMk/>
            <pc:sldMk cId="4105510768" sldId="275"/>
            <ac:spMk id="44" creationId="{0E495B0A-B0D9-48F9-BAFA-C62362498DC3}"/>
          </ac:spMkLst>
        </pc:spChg>
        <pc:spChg chg="add mod">
          <ac:chgData name="John Cooper" userId="c6216b84-9c14-4d8c-b3ee-c6ee19a919f2" providerId="ADAL" clId="{17D4530C-F3B9-4763-9700-DADF641B6E19}" dt="2022-01-05T13:34:26.522" v="1255" actId="1076"/>
          <ac:spMkLst>
            <pc:docMk/>
            <pc:sldMk cId="4105510768" sldId="275"/>
            <ac:spMk id="45" creationId="{7330CCD5-420B-4020-B0B1-8ACA698CD1F7}"/>
          </ac:spMkLst>
        </pc:spChg>
        <pc:spChg chg="add del mod">
          <ac:chgData name="John Cooper" userId="c6216b84-9c14-4d8c-b3ee-c6ee19a919f2" providerId="ADAL" clId="{17D4530C-F3B9-4763-9700-DADF641B6E19}" dt="2022-01-05T13:19:54.770" v="1046" actId="478"/>
          <ac:spMkLst>
            <pc:docMk/>
            <pc:sldMk cId="4105510768" sldId="275"/>
            <ac:spMk id="46" creationId="{1F19CEBF-4927-41CC-98AD-43C1806781FC}"/>
          </ac:spMkLst>
        </pc:spChg>
        <pc:spChg chg="add mod">
          <ac:chgData name="John Cooper" userId="c6216b84-9c14-4d8c-b3ee-c6ee19a919f2" providerId="ADAL" clId="{17D4530C-F3B9-4763-9700-DADF641B6E19}" dt="2022-01-05T13:34:26.522" v="1255" actId="1076"/>
          <ac:spMkLst>
            <pc:docMk/>
            <pc:sldMk cId="4105510768" sldId="275"/>
            <ac:spMk id="47" creationId="{4BB114D9-4C4B-4F13-A4BD-7E81318EF192}"/>
          </ac:spMkLst>
        </pc:spChg>
        <pc:spChg chg="add mod">
          <ac:chgData name="John Cooper" userId="c6216b84-9c14-4d8c-b3ee-c6ee19a919f2" providerId="ADAL" clId="{17D4530C-F3B9-4763-9700-DADF641B6E19}" dt="2022-01-05T13:34:26.522" v="1255" actId="1076"/>
          <ac:spMkLst>
            <pc:docMk/>
            <pc:sldMk cId="4105510768" sldId="275"/>
            <ac:spMk id="48" creationId="{6E064600-816C-4BA2-8C9C-6AFAACA293DC}"/>
          </ac:spMkLst>
        </pc:spChg>
        <pc:spChg chg="add del">
          <ac:chgData name="John Cooper" userId="c6216b84-9c14-4d8c-b3ee-c6ee19a919f2" providerId="ADAL" clId="{17D4530C-F3B9-4763-9700-DADF641B6E19}" dt="2022-01-05T13:20:57.226" v="1077" actId="478"/>
          <ac:spMkLst>
            <pc:docMk/>
            <pc:sldMk cId="4105510768" sldId="275"/>
            <ac:spMk id="49" creationId="{A91EC758-9CDC-44D9-8841-F11F3F4646DD}"/>
          </ac:spMkLst>
        </pc:spChg>
        <pc:spChg chg="add del">
          <ac:chgData name="John Cooper" userId="c6216b84-9c14-4d8c-b3ee-c6ee19a919f2" providerId="ADAL" clId="{17D4530C-F3B9-4763-9700-DADF641B6E19}" dt="2022-01-05T13:21:26.289" v="1079" actId="478"/>
          <ac:spMkLst>
            <pc:docMk/>
            <pc:sldMk cId="4105510768" sldId="275"/>
            <ac:spMk id="50" creationId="{18190FCF-7EE6-4828-B710-0CD23FA8BD82}"/>
          </ac:spMkLst>
        </pc:spChg>
        <pc:spChg chg="add del">
          <ac:chgData name="John Cooper" userId="c6216b84-9c14-4d8c-b3ee-c6ee19a919f2" providerId="ADAL" clId="{17D4530C-F3B9-4763-9700-DADF641B6E19}" dt="2022-01-05T13:21:32.902" v="1081" actId="478"/>
          <ac:spMkLst>
            <pc:docMk/>
            <pc:sldMk cId="4105510768" sldId="275"/>
            <ac:spMk id="51" creationId="{1A9DDFF0-7B5C-475B-BF1D-F2F158710650}"/>
          </ac:spMkLst>
        </pc:spChg>
        <pc:spChg chg="add del">
          <ac:chgData name="John Cooper" userId="c6216b84-9c14-4d8c-b3ee-c6ee19a919f2" providerId="ADAL" clId="{17D4530C-F3B9-4763-9700-DADF641B6E19}" dt="2022-01-05T13:22:25.079" v="1083" actId="11529"/>
          <ac:spMkLst>
            <pc:docMk/>
            <pc:sldMk cId="4105510768" sldId="275"/>
            <ac:spMk id="52" creationId="{193F263C-ACFB-436F-8924-23A6931141B3}"/>
          </ac:spMkLst>
        </pc:spChg>
        <pc:spChg chg="add del">
          <ac:chgData name="John Cooper" userId="c6216b84-9c14-4d8c-b3ee-c6ee19a919f2" providerId="ADAL" clId="{17D4530C-F3B9-4763-9700-DADF641B6E19}" dt="2022-01-05T13:22:44.678" v="1085" actId="478"/>
          <ac:spMkLst>
            <pc:docMk/>
            <pc:sldMk cId="4105510768" sldId="275"/>
            <ac:spMk id="53" creationId="{30A647DA-6F95-4772-A819-5CFA8BA594F4}"/>
          </ac:spMkLst>
        </pc:spChg>
        <pc:spChg chg="add del">
          <ac:chgData name="John Cooper" userId="c6216b84-9c14-4d8c-b3ee-c6ee19a919f2" providerId="ADAL" clId="{17D4530C-F3B9-4763-9700-DADF641B6E19}" dt="2022-01-05T13:23:01.508" v="1087" actId="11529"/>
          <ac:spMkLst>
            <pc:docMk/>
            <pc:sldMk cId="4105510768" sldId="275"/>
            <ac:spMk id="54" creationId="{6604A648-65B2-4B84-9052-4736F636923E}"/>
          </ac:spMkLst>
        </pc:spChg>
        <pc:spChg chg="add mod">
          <ac:chgData name="John Cooper" userId="c6216b84-9c14-4d8c-b3ee-c6ee19a919f2" providerId="ADAL" clId="{17D4530C-F3B9-4763-9700-DADF641B6E19}" dt="2022-01-05T13:34:26.522" v="1255" actId="1076"/>
          <ac:spMkLst>
            <pc:docMk/>
            <pc:sldMk cId="4105510768" sldId="275"/>
            <ac:spMk id="55" creationId="{6E5E7F06-7308-4599-907B-816F4EEA39F1}"/>
          </ac:spMkLst>
        </pc:spChg>
        <pc:spChg chg="add mod">
          <ac:chgData name="John Cooper" userId="c6216b84-9c14-4d8c-b3ee-c6ee19a919f2" providerId="ADAL" clId="{17D4530C-F3B9-4763-9700-DADF641B6E19}" dt="2022-01-05T13:25:39.129" v="1147" actId="164"/>
          <ac:spMkLst>
            <pc:docMk/>
            <pc:sldMk cId="4105510768" sldId="275"/>
            <ac:spMk id="56" creationId="{D31CC181-3313-4064-9C38-AAA30D3062AC}"/>
          </ac:spMkLst>
        </pc:spChg>
        <pc:spChg chg="add del mod">
          <ac:chgData name="John Cooper" userId="c6216b84-9c14-4d8c-b3ee-c6ee19a919f2" providerId="ADAL" clId="{17D4530C-F3B9-4763-9700-DADF641B6E19}" dt="2022-01-05T13:24:53.557" v="1122" actId="478"/>
          <ac:spMkLst>
            <pc:docMk/>
            <pc:sldMk cId="4105510768" sldId="275"/>
            <ac:spMk id="57" creationId="{664CC3C0-2A08-4136-8072-C60D4C820660}"/>
          </ac:spMkLst>
        </pc:spChg>
        <pc:spChg chg="add mod">
          <ac:chgData name="John Cooper" userId="c6216b84-9c14-4d8c-b3ee-c6ee19a919f2" providerId="ADAL" clId="{17D4530C-F3B9-4763-9700-DADF641B6E19}" dt="2022-01-05T13:34:26.522" v="1255" actId="1076"/>
          <ac:spMkLst>
            <pc:docMk/>
            <pc:sldMk cId="4105510768" sldId="275"/>
            <ac:spMk id="58" creationId="{4D0296A2-14B6-4061-8561-FFCC9CCCC90F}"/>
          </ac:spMkLst>
        </pc:spChg>
        <pc:spChg chg="add mod">
          <ac:chgData name="John Cooper" userId="c6216b84-9c14-4d8c-b3ee-c6ee19a919f2" providerId="ADAL" clId="{17D4530C-F3B9-4763-9700-DADF641B6E19}" dt="2022-01-05T13:25:39.129" v="1147" actId="164"/>
          <ac:spMkLst>
            <pc:docMk/>
            <pc:sldMk cId="4105510768" sldId="275"/>
            <ac:spMk id="59" creationId="{5FF7AD20-B2AF-465B-87E6-CDCB3ADA15B7}"/>
          </ac:spMkLst>
        </pc:spChg>
        <pc:spChg chg="mod">
          <ac:chgData name="John Cooper" userId="c6216b84-9c14-4d8c-b3ee-c6ee19a919f2" providerId="ADAL" clId="{17D4530C-F3B9-4763-9700-DADF641B6E19}" dt="2022-01-05T13:25:54.815" v="1149" actId="571"/>
          <ac:spMkLst>
            <pc:docMk/>
            <pc:sldMk cId="4105510768" sldId="275"/>
            <ac:spMk id="62" creationId="{D24F3552-F82D-4B40-A014-CDF781F45180}"/>
          </ac:spMkLst>
        </pc:spChg>
        <pc:spChg chg="mod">
          <ac:chgData name="John Cooper" userId="c6216b84-9c14-4d8c-b3ee-c6ee19a919f2" providerId="ADAL" clId="{17D4530C-F3B9-4763-9700-DADF641B6E19}" dt="2022-01-05T13:33:13.876" v="1212" actId="20577"/>
          <ac:spMkLst>
            <pc:docMk/>
            <pc:sldMk cId="4105510768" sldId="275"/>
            <ac:spMk id="63" creationId="{1695CBB1-CC9B-42EC-988E-FB6258D02D46}"/>
          </ac:spMkLst>
        </pc:spChg>
        <pc:spChg chg="add del">
          <ac:chgData name="John Cooper" userId="c6216b84-9c14-4d8c-b3ee-c6ee19a919f2" providerId="ADAL" clId="{17D4530C-F3B9-4763-9700-DADF641B6E19}" dt="2022-01-05T13:26:34.930" v="1153" actId="478"/>
          <ac:spMkLst>
            <pc:docMk/>
            <pc:sldMk cId="4105510768" sldId="275"/>
            <ac:spMk id="64" creationId="{A8FDE070-4B17-413B-8761-92741C267C2D}"/>
          </ac:spMkLst>
        </pc:spChg>
        <pc:spChg chg="add mod">
          <ac:chgData name="John Cooper" userId="c6216b84-9c14-4d8c-b3ee-c6ee19a919f2" providerId="ADAL" clId="{17D4530C-F3B9-4763-9700-DADF641B6E19}" dt="2022-01-05T13:34:26.522" v="1255" actId="1076"/>
          <ac:spMkLst>
            <pc:docMk/>
            <pc:sldMk cId="4105510768" sldId="275"/>
            <ac:spMk id="65" creationId="{B19ACAD1-ED69-403F-947C-90068C8EADE1}"/>
          </ac:spMkLst>
        </pc:spChg>
        <pc:spChg chg="mod">
          <ac:chgData name="John Cooper" userId="c6216b84-9c14-4d8c-b3ee-c6ee19a919f2" providerId="ADAL" clId="{17D4530C-F3B9-4763-9700-DADF641B6E19}" dt="2022-01-05T13:27:32.974" v="1160" actId="571"/>
          <ac:spMkLst>
            <pc:docMk/>
            <pc:sldMk cId="4105510768" sldId="275"/>
            <ac:spMk id="67" creationId="{AD18D3B7-E295-414F-9A66-B697979C38CF}"/>
          </ac:spMkLst>
        </pc:spChg>
        <pc:spChg chg="mod">
          <ac:chgData name="John Cooper" userId="c6216b84-9c14-4d8c-b3ee-c6ee19a919f2" providerId="ADAL" clId="{17D4530C-F3B9-4763-9700-DADF641B6E19}" dt="2022-01-05T13:33:03.221" v="1207" actId="20577"/>
          <ac:spMkLst>
            <pc:docMk/>
            <pc:sldMk cId="4105510768" sldId="275"/>
            <ac:spMk id="68" creationId="{90863E20-B624-4ADC-B920-827998B91611}"/>
          </ac:spMkLst>
        </pc:spChg>
        <pc:spChg chg="add del mod">
          <ac:chgData name="John Cooper" userId="c6216b84-9c14-4d8c-b3ee-c6ee19a919f2" providerId="ADAL" clId="{17D4530C-F3B9-4763-9700-DADF641B6E19}" dt="2022-01-05T13:29:22.573" v="1182" actId="478"/>
          <ac:spMkLst>
            <pc:docMk/>
            <pc:sldMk cId="4105510768" sldId="275"/>
            <ac:spMk id="69" creationId="{45D6FF07-4DA7-4D3F-AC9C-A4D05B06EB5C}"/>
          </ac:spMkLst>
        </pc:spChg>
        <pc:spChg chg="mod">
          <ac:chgData name="John Cooper" userId="c6216b84-9c14-4d8c-b3ee-c6ee19a919f2" providerId="ADAL" clId="{17D4530C-F3B9-4763-9700-DADF641B6E19}" dt="2022-01-05T13:28:52.737" v="1167" actId="571"/>
          <ac:spMkLst>
            <pc:docMk/>
            <pc:sldMk cId="4105510768" sldId="275"/>
            <ac:spMk id="71" creationId="{E5EE0A3C-5DFB-4254-8629-50635266EF20}"/>
          </ac:spMkLst>
        </pc:spChg>
        <pc:spChg chg="mod">
          <ac:chgData name="John Cooper" userId="c6216b84-9c14-4d8c-b3ee-c6ee19a919f2" providerId="ADAL" clId="{17D4530C-F3B9-4763-9700-DADF641B6E19}" dt="2022-01-05T13:33:07.007" v="1209" actId="20577"/>
          <ac:spMkLst>
            <pc:docMk/>
            <pc:sldMk cId="4105510768" sldId="275"/>
            <ac:spMk id="72" creationId="{9BE89EC2-68E9-4F6D-9779-8EEB41E98F8B}"/>
          </ac:spMkLst>
        </pc:spChg>
        <pc:spChg chg="add mod">
          <ac:chgData name="John Cooper" userId="c6216b84-9c14-4d8c-b3ee-c6ee19a919f2" providerId="ADAL" clId="{17D4530C-F3B9-4763-9700-DADF641B6E19}" dt="2022-01-05T13:34:26.522" v="1255" actId="1076"/>
          <ac:spMkLst>
            <pc:docMk/>
            <pc:sldMk cId="4105510768" sldId="275"/>
            <ac:spMk id="73" creationId="{5A511A10-33FD-412E-AF0B-EF920825532C}"/>
          </ac:spMkLst>
        </pc:spChg>
        <pc:spChg chg="mod">
          <ac:chgData name="John Cooper" userId="c6216b84-9c14-4d8c-b3ee-c6ee19a919f2" providerId="ADAL" clId="{17D4530C-F3B9-4763-9700-DADF641B6E19}" dt="2022-01-05T13:30:19.783" v="1190" actId="571"/>
          <ac:spMkLst>
            <pc:docMk/>
            <pc:sldMk cId="4105510768" sldId="275"/>
            <ac:spMk id="75" creationId="{9B9323E8-E008-42ED-8A4F-38FDC84A82C3}"/>
          </ac:spMkLst>
        </pc:spChg>
        <pc:spChg chg="mod">
          <ac:chgData name="John Cooper" userId="c6216b84-9c14-4d8c-b3ee-c6ee19a919f2" providerId="ADAL" clId="{17D4530C-F3B9-4763-9700-DADF641B6E19}" dt="2022-01-05T13:33:17.972" v="1213" actId="20577"/>
          <ac:spMkLst>
            <pc:docMk/>
            <pc:sldMk cId="4105510768" sldId="275"/>
            <ac:spMk id="76" creationId="{3C16EC90-F582-4061-848F-F7360C025E88}"/>
          </ac:spMkLst>
        </pc:spChg>
        <pc:spChg chg="add mod">
          <ac:chgData name="John Cooper" userId="c6216b84-9c14-4d8c-b3ee-c6ee19a919f2" providerId="ADAL" clId="{17D4530C-F3B9-4763-9700-DADF641B6E19}" dt="2022-01-05T13:34:26.522" v="1255" actId="1076"/>
          <ac:spMkLst>
            <pc:docMk/>
            <pc:sldMk cId="4105510768" sldId="275"/>
            <ac:spMk id="77" creationId="{714EB0FC-3A2F-4B84-B517-EB8B96109F40}"/>
          </ac:spMkLst>
        </pc:spChg>
        <pc:spChg chg="mod">
          <ac:chgData name="John Cooper" userId="c6216b84-9c14-4d8c-b3ee-c6ee19a919f2" providerId="ADAL" clId="{17D4530C-F3B9-4763-9700-DADF641B6E19}" dt="2022-01-05T13:31:11.333" v="1199" actId="571"/>
          <ac:spMkLst>
            <pc:docMk/>
            <pc:sldMk cId="4105510768" sldId="275"/>
            <ac:spMk id="79" creationId="{1E06FE33-68AB-4312-99C9-F3005AE06210}"/>
          </ac:spMkLst>
        </pc:spChg>
        <pc:spChg chg="mod">
          <ac:chgData name="John Cooper" userId="c6216b84-9c14-4d8c-b3ee-c6ee19a919f2" providerId="ADAL" clId="{17D4530C-F3B9-4763-9700-DADF641B6E19}" dt="2022-01-05T13:33:10.476" v="1211" actId="20577"/>
          <ac:spMkLst>
            <pc:docMk/>
            <pc:sldMk cId="4105510768" sldId="275"/>
            <ac:spMk id="80" creationId="{E581522D-6833-4224-8F16-135A88D0CFE7}"/>
          </ac:spMkLst>
        </pc:spChg>
        <pc:spChg chg="add mod">
          <ac:chgData name="John Cooper" userId="c6216b84-9c14-4d8c-b3ee-c6ee19a919f2" providerId="ADAL" clId="{17D4530C-F3B9-4763-9700-DADF641B6E19}" dt="2022-01-05T13:34:26.522" v="1255" actId="1076"/>
          <ac:spMkLst>
            <pc:docMk/>
            <pc:sldMk cId="4105510768" sldId="275"/>
            <ac:spMk id="81" creationId="{9392A057-D4BE-4623-9610-A0F06A7D08CE}"/>
          </ac:spMkLst>
        </pc:spChg>
        <pc:spChg chg="add mod">
          <ac:chgData name="John Cooper" userId="c6216b84-9c14-4d8c-b3ee-c6ee19a919f2" providerId="ADAL" clId="{17D4530C-F3B9-4763-9700-DADF641B6E19}" dt="2022-01-05T14:46:47.228" v="1523" actId="20577"/>
          <ac:spMkLst>
            <pc:docMk/>
            <pc:sldMk cId="4105510768" sldId="275"/>
            <ac:spMk id="82" creationId="{C26193E8-DF14-4C6D-944C-7686DF7BF2A0}"/>
          </ac:spMkLst>
        </pc:spChg>
        <pc:grpChg chg="add mod">
          <ac:chgData name="John Cooper" userId="c6216b84-9c14-4d8c-b3ee-c6ee19a919f2" providerId="ADAL" clId="{17D4530C-F3B9-4763-9700-DADF641B6E19}" dt="2022-01-05T13:34:26.522" v="1255" actId="1076"/>
          <ac:grpSpMkLst>
            <pc:docMk/>
            <pc:sldMk cId="4105510768" sldId="275"/>
            <ac:grpSpMk id="60" creationId="{F0CB1FD9-8819-4BA2-B600-AEB59631EE24}"/>
          </ac:grpSpMkLst>
        </pc:grpChg>
        <pc:grpChg chg="add mod">
          <ac:chgData name="John Cooper" userId="c6216b84-9c14-4d8c-b3ee-c6ee19a919f2" providerId="ADAL" clId="{17D4530C-F3B9-4763-9700-DADF641B6E19}" dt="2022-01-05T13:34:26.522" v="1255" actId="1076"/>
          <ac:grpSpMkLst>
            <pc:docMk/>
            <pc:sldMk cId="4105510768" sldId="275"/>
            <ac:grpSpMk id="61" creationId="{D99BEEE2-2E15-4CA4-85F8-5A56CC334F18}"/>
          </ac:grpSpMkLst>
        </pc:grpChg>
        <pc:grpChg chg="add mod">
          <ac:chgData name="John Cooper" userId="c6216b84-9c14-4d8c-b3ee-c6ee19a919f2" providerId="ADAL" clId="{17D4530C-F3B9-4763-9700-DADF641B6E19}" dt="2022-01-05T13:34:26.522" v="1255" actId="1076"/>
          <ac:grpSpMkLst>
            <pc:docMk/>
            <pc:sldMk cId="4105510768" sldId="275"/>
            <ac:grpSpMk id="66" creationId="{0E8BD039-C598-4CD5-8E51-249914250DFA}"/>
          </ac:grpSpMkLst>
        </pc:grpChg>
        <pc:grpChg chg="add mod">
          <ac:chgData name="John Cooper" userId="c6216b84-9c14-4d8c-b3ee-c6ee19a919f2" providerId="ADAL" clId="{17D4530C-F3B9-4763-9700-DADF641B6E19}" dt="2022-01-05T13:34:26.522" v="1255" actId="1076"/>
          <ac:grpSpMkLst>
            <pc:docMk/>
            <pc:sldMk cId="4105510768" sldId="275"/>
            <ac:grpSpMk id="70" creationId="{F97D6583-9D23-45B2-84A9-79B83E7FDE84}"/>
          </ac:grpSpMkLst>
        </pc:grpChg>
        <pc:grpChg chg="add mod">
          <ac:chgData name="John Cooper" userId="c6216b84-9c14-4d8c-b3ee-c6ee19a919f2" providerId="ADAL" clId="{17D4530C-F3B9-4763-9700-DADF641B6E19}" dt="2022-01-05T13:34:26.522" v="1255" actId="1076"/>
          <ac:grpSpMkLst>
            <pc:docMk/>
            <pc:sldMk cId="4105510768" sldId="275"/>
            <ac:grpSpMk id="74" creationId="{738F8129-2042-4DF3-8067-04EC0E22AAF1}"/>
          </ac:grpSpMkLst>
        </pc:grpChg>
        <pc:grpChg chg="add mod">
          <ac:chgData name="John Cooper" userId="c6216b84-9c14-4d8c-b3ee-c6ee19a919f2" providerId="ADAL" clId="{17D4530C-F3B9-4763-9700-DADF641B6E19}" dt="2022-01-05T13:34:26.522" v="1255" actId="1076"/>
          <ac:grpSpMkLst>
            <pc:docMk/>
            <pc:sldMk cId="4105510768" sldId="275"/>
            <ac:grpSpMk id="78" creationId="{C1D86856-424A-420D-B148-05FAD8F5FF8D}"/>
          </ac:grpSpMkLst>
        </pc:grpChg>
        <pc:picChg chg="add del mod modCrop">
          <ac:chgData name="John Cooper" userId="c6216b84-9c14-4d8c-b3ee-c6ee19a919f2" providerId="ADAL" clId="{17D4530C-F3B9-4763-9700-DADF641B6E19}" dt="2022-01-05T13:11:52.096" v="875" actId="478"/>
          <ac:picMkLst>
            <pc:docMk/>
            <pc:sldMk cId="4105510768" sldId="275"/>
            <ac:picMk id="11" creationId="{FA2FCDD5-7083-4DCA-A14D-B0C5277AB93B}"/>
          </ac:picMkLst>
        </pc:picChg>
        <pc:picChg chg="add mod ord">
          <ac:chgData name="John Cooper" userId="c6216b84-9c14-4d8c-b3ee-c6ee19a919f2" providerId="ADAL" clId="{17D4530C-F3B9-4763-9700-DADF641B6E19}" dt="2022-01-05T13:34:26.522" v="1255" actId="1076"/>
          <ac:picMkLst>
            <pc:docMk/>
            <pc:sldMk cId="4105510768" sldId="275"/>
            <ac:picMk id="15" creationId="{1160C22C-E0C3-44F7-9ABF-72861409FBC4}"/>
          </ac:picMkLst>
        </pc:picChg>
        <pc:picChg chg="add mod">
          <ac:chgData name="John Cooper" userId="c6216b84-9c14-4d8c-b3ee-c6ee19a919f2" providerId="ADAL" clId="{17D4530C-F3B9-4763-9700-DADF641B6E19}" dt="2022-01-05T13:14:58.719" v="938" actId="571"/>
          <ac:picMkLst>
            <pc:docMk/>
            <pc:sldMk cId="4105510768" sldId="275"/>
            <ac:picMk id="24" creationId="{FD9CA4C7-6E01-4BFE-85AC-BC7FCC5F0263}"/>
          </ac:picMkLst>
        </pc:picChg>
        <pc:picChg chg="add mod">
          <ac:chgData name="John Cooper" userId="c6216b84-9c14-4d8c-b3ee-c6ee19a919f2" providerId="ADAL" clId="{17D4530C-F3B9-4763-9700-DADF641B6E19}" dt="2022-01-05T13:15:03.435" v="940" actId="571"/>
          <ac:picMkLst>
            <pc:docMk/>
            <pc:sldMk cId="4105510768" sldId="275"/>
            <ac:picMk id="26" creationId="{E1D9FD56-E77F-439F-82AE-2B3EBCB9B3E4}"/>
          </ac:picMkLst>
        </pc:picChg>
        <pc:picChg chg="add mod">
          <ac:chgData name="John Cooper" userId="c6216b84-9c14-4d8c-b3ee-c6ee19a919f2" providerId="ADAL" clId="{17D4530C-F3B9-4763-9700-DADF641B6E19}" dt="2022-01-05T13:15:06.713" v="942" actId="571"/>
          <ac:picMkLst>
            <pc:docMk/>
            <pc:sldMk cId="4105510768" sldId="275"/>
            <ac:picMk id="28" creationId="{7CD56AC8-0F9C-4399-857E-EE647AF93B71}"/>
          </ac:picMkLst>
        </pc:picChg>
      </pc:sldChg>
      <pc:sldChg chg="addSp delSp modSp new mod modClrScheme chgLayout">
        <pc:chgData name="John Cooper" userId="c6216b84-9c14-4d8c-b3ee-c6ee19a919f2" providerId="ADAL" clId="{17D4530C-F3B9-4763-9700-DADF641B6E19}" dt="2022-01-05T15:24:15.557" v="3716" actId="20577"/>
        <pc:sldMkLst>
          <pc:docMk/>
          <pc:sldMk cId="1073343127" sldId="276"/>
        </pc:sldMkLst>
        <pc:spChg chg="mod ord">
          <ac:chgData name="John Cooper" userId="c6216b84-9c14-4d8c-b3ee-c6ee19a919f2" providerId="ADAL" clId="{17D4530C-F3B9-4763-9700-DADF641B6E19}" dt="2022-01-05T14:58:17.442" v="2061" actId="20577"/>
          <ac:spMkLst>
            <pc:docMk/>
            <pc:sldMk cId="1073343127" sldId="276"/>
            <ac:spMk id="2" creationId="{3EDD68B8-C6FB-4C99-8F4C-4C98D88AED57}"/>
          </ac:spMkLst>
        </pc:spChg>
        <pc:spChg chg="del mod ord">
          <ac:chgData name="John Cooper" userId="c6216b84-9c14-4d8c-b3ee-c6ee19a919f2" providerId="ADAL" clId="{17D4530C-F3B9-4763-9700-DADF641B6E19}" dt="2022-01-05T14:50:10.172" v="1661" actId="700"/>
          <ac:spMkLst>
            <pc:docMk/>
            <pc:sldMk cId="1073343127" sldId="276"/>
            <ac:spMk id="3" creationId="{EC51C6E2-C564-41A1-A13A-C55E1F3CFC13}"/>
          </ac:spMkLst>
        </pc:spChg>
        <pc:spChg chg="mod ord">
          <ac:chgData name="John Cooper" userId="c6216b84-9c14-4d8c-b3ee-c6ee19a919f2" providerId="ADAL" clId="{17D4530C-F3B9-4763-9700-DADF641B6E19}" dt="2022-01-05T14:50:10.172" v="1661" actId="700"/>
          <ac:spMkLst>
            <pc:docMk/>
            <pc:sldMk cId="1073343127" sldId="276"/>
            <ac:spMk id="4" creationId="{C64CC655-2DB7-46E8-92C6-2E32B10AE1B8}"/>
          </ac:spMkLst>
        </pc:spChg>
        <pc:spChg chg="mod ord">
          <ac:chgData name="John Cooper" userId="c6216b84-9c14-4d8c-b3ee-c6ee19a919f2" providerId="ADAL" clId="{17D4530C-F3B9-4763-9700-DADF641B6E19}" dt="2022-01-05T14:50:10.172" v="1661" actId="700"/>
          <ac:spMkLst>
            <pc:docMk/>
            <pc:sldMk cId="1073343127" sldId="276"/>
            <ac:spMk id="5" creationId="{92AD52EB-BA29-44EF-9F5B-5DB59A371F8A}"/>
          </ac:spMkLst>
        </pc:spChg>
        <pc:spChg chg="mod ord">
          <ac:chgData name="John Cooper" userId="c6216b84-9c14-4d8c-b3ee-c6ee19a919f2" providerId="ADAL" clId="{17D4530C-F3B9-4763-9700-DADF641B6E19}" dt="2022-01-05T14:50:10.172" v="1661" actId="700"/>
          <ac:spMkLst>
            <pc:docMk/>
            <pc:sldMk cId="1073343127" sldId="276"/>
            <ac:spMk id="6" creationId="{FFCB43A0-EA80-47FF-8DB8-AFF0B06DF4A4}"/>
          </ac:spMkLst>
        </pc:spChg>
        <pc:spChg chg="add del mod ord">
          <ac:chgData name="John Cooper" userId="c6216b84-9c14-4d8c-b3ee-c6ee19a919f2" providerId="ADAL" clId="{17D4530C-F3B9-4763-9700-DADF641B6E19}" dt="2022-01-05T14:50:59.749" v="1669"/>
          <ac:spMkLst>
            <pc:docMk/>
            <pc:sldMk cId="1073343127" sldId="276"/>
            <ac:spMk id="7" creationId="{21CC9DE9-B837-49AD-88D2-9EECC9D0F517}"/>
          </ac:spMkLst>
        </pc:spChg>
        <pc:spChg chg="add mod ord">
          <ac:chgData name="John Cooper" userId="c6216b84-9c14-4d8c-b3ee-c6ee19a919f2" providerId="ADAL" clId="{17D4530C-F3B9-4763-9700-DADF641B6E19}" dt="2022-01-05T15:24:15.557" v="3716" actId="20577"/>
          <ac:spMkLst>
            <pc:docMk/>
            <pc:sldMk cId="1073343127" sldId="276"/>
            <ac:spMk id="8" creationId="{BE6CFE7C-60BD-476C-A685-73FC1479A5D7}"/>
          </ac:spMkLst>
        </pc:spChg>
        <pc:spChg chg="add del mod">
          <ac:chgData name="John Cooper" userId="c6216b84-9c14-4d8c-b3ee-c6ee19a919f2" providerId="ADAL" clId="{17D4530C-F3B9-4763-9700-DADF641B6E19}" dt="2022-01-05T14:51:26.077" v="1676" actId="478"/>
          <ac:spMkLst>
            <pc:docMk/>
            <pc:sldMk cId="1073343127" sldId="276"/>
            <ac:spMk id="9" creationId="{47CAA4EE-4200-430E-9C6B-ECD3C7B078B7}"/>
          </ac:spMkLst>
        </pc:spChg>
        <pc:spChg chg="mod">
          <ac:chgData name="John Cooper" userId="c6216b84-9c14-4d8c-b3ee-c6ee19a919f2" providerId="ADAL" clId="{17D4530C-F3B9-4763-9700-DADF641B6E19}" dt="2022-01-05T14:51:56.226" v="1679"/>
          <ac:spMkLst>
            <pc:docMk/>
            <pc:sldMk cId="1073343127" sldId="276"/>
            <ac:spMk id="15" creationId="{185EAE0A-7AF8-40ED-8213-56DC18B4CC19}"/>
          </ac:spMkLst>
        </pc:spChg>
        <pc:spChg chg="mod">
          <ac:chgData name="John Cooper" userId="c6216b84-9c14-4d8c-b3ee-c6ee19a919f2" providerId="ADAL" clId="{17D4530C-F3B9-4763-9700-DADF641B6E19}" dt="2022-01-05T14:51:56.226" v="1679"/>
          <ac:spMkLst>
            <pc:docMk/>
            <pc:sldMk cId="1073343127" sldId="276"/>
            <ac:spMk id="16" creationId="{D810FB6A-359D-4B7C-9F4E-C3CA473870A4}"/>
          </ac:spMkLst>
        </pc:spChg>
        <pc:spChg chg="add del mod">
          <ac:chgData name="John Cooper" userId="c6216b84-9c14-4d8c-b3ee-c6ee19a919f2" providerId="ADAL" clId="{17D4530C-F3B9-4763-9700-DADF641B6E19}" dt="2022-01-05T14:57:11.652" v="1979" actId="478"/>
          <ac:spMkLst>
            <pc:docMk/>
            <pc:sldMk cId="1073343127" sldId="276"/>
            <ac:spMk id="17" creationId="{1AED1439-C771-41BF-AEE2-F843E3348A38}"/>
          </ac:spMkLst>
        </pc:spChg>
        <pc:spChg chg="add mod">
          <ac:chgData name="John Cooper" userId="c6216b84-9c14-4d8c-b3ee-c6ee19a919f2" providerId="ADAL" clId="{17D4530C-F3B9-4763-9700-DADF641B6E19}" dt="2022-01-05T15:21:17.321" v="3351" actId="20577"/>
          <ac:spMkLst>
            <pc:docMk/>
            <pc:sldMk cId="1073343127" sldId="276"/>
            <ac:spMk id="18" creationId="{794AAC52-3EB2-4537-A75C-C27B42979C98}"/>
          </ac:spMkLst>
        </pc:spChg>
        <pc:spChg chg="add del mod">
          <ac:chgData name="John Cooper" userId="c6216b84-9c14-4d8c-b3ee-c6ee19a919f2" providerId="ADAL" clId="{17D4530C-F3B9-4763-9700-DADF641B6E19}" dt="2022-01-05T15:13:27.390" v="2587"/>
          <ac:spMkLst>
            <pc:docMk/>
            <pc:sldMk cId="1073343127" sldId="276"/>
            <ac:spMk id="20" creationId="{E67911DF-6ADE-4E14-8FD7-A75DAC4D21EC}"/>
          </ac:spMkLst>
        </pc:spChg>
        <pc:grpChg chg="add mod">
          <ac:chgData name="John Cooper" userId="c6216b84-9c14-4d8c-b3ee-c6ee19a919f2" providerId="ADAL" clId="{17D4530C-F3B9-4763-9700-DADF641B6E19}" dt="2022-01-05T15:10:56.962" v="2548" actId="1076"/>
          <ac:grpSpMkLst>
            <pc:docMk/>
            <pc:sldMk cId="1073343127" sldId="276"/>
            <ac:grpSpMk id="13" creationId="{20F5EB84-99A9-42E6-8623-151269F28BCB}"/>
          </ac:grpSpMkLst>
        </pc:grpChg>
        <pc:picChg chg="add del mod">
          <ac:chgData name="John Cooper" userId="c6216b84-9c14-4d8c-b3ee-c6ee19a919f2" providerId="ADAL" clId="{17D4530C-F3B9-4763-9700-DADF641B6E19}" dt="2022-01-05T15:13:18.775" v="2586" actId="478"/>
          <ac:picMkLst>
            <pc:docMk/>
            <pc:sldMk cId="1073343127" sldId="276"/>
            <ac:picMk id="10" creationId="{A7DBE4E8-9E2E-4419-80C8-82C8E8BFCA09}"/>
          </ac:picMkLst>
        </pc:picChg>
        <pc:picChg chg="add del mod">
          <ac:chgData name="John Cooper" userId="c6216b84-9c14-4d8c-b3ee-c6ee19a919f2" providerId="ADAL" clId="{17D4530C-F3B9-4763-9700-DADF641B6E19}" dt="2022-01-05T14:51:17.171" v="1672" actId="21"/>
          <ac:picMkLst>
            <pc:docMk/>
            <pc:sldMk cId="1073343127" sldId="276"/>
            <ac:picMk id="11" creationId="{DCF037CD-3627-4B23-823A-30C0F4A14C28}"/>
          </ac:picMkLst>
        </pc:picChg>
        <pc:picChg chg="add del mod">
          <ac:chgData name="John Cooper" userId="c6216b84-9c14-4d8c-b3ee-c6ee19a919f2" providerId="ADAL" clId="{17D4530C-F3B9-4763-9700-DADF641B6E19}" dt="2022-01-05T14:51:31.347" v="1678"/>
          <ac:picMkLst>
            <pc:docMk/>
            <pc:sldMk cId="1073343127" sldId="276"/>
            <ac:picMk id="12" creationId="{CDCE44FA-949A-4996-94B6-C9AC5CE54AE2}"/>
          </ac:picMkLst>
        </pc:picChg>
        <pc:picChg chg="mod">
          <ac:chgData name="John Cooper" userId="c6216b84-9c14-4d8c-b3ee-c6ee19a919f2" providerId="ADAL" clId="{17D4530C-F3B9-4763-9700-DADF641B6E19}" dt="2022-01-05T14:51:56.226" v="1679"/>
          <ac:picMkLst>
            <pc:docMk/>
            <pc:sldMk cId="1073343127" sldId="276"/>
            <ac:picMk id="14" creationId="{4B849D12-0EA3-4179-82C4-B6DD7DDEF4C6}"/>
          </ac:picMkLst>
        </pc:picChg>
        <pc:picChg chg="add mod">
          <ac:chgData name="John Cooper" userId="c6216b84-9c14-4d8c-b3ee-c6ee19a919f2" providerId="ADAL" clId="{17D4530C-F3B9-4763-9700-DADF641B6E19}" dt="2022-01-05T15:13:37.412" v="2590" actId="1076"/>
          <ac:picMkLst>
            <pc:docMk/>
            <pc:sldMk cId="1073343127" sldId="276"/>
            <ac:picMk id="21" creationId="{4D536204-3EC2-4C64-BF02-D72651583CDB}"/>
          </ac:picMkLst>
        </pc:picChg>
      </pc:sldChg>
      <pc:sldChg chg="modSp add mod ord">
        <pc:chgData name="John Cooper" userId="c6216b84-9c14-4d8c-b3ee-c6ee19a919f2" providerId="ADAL" clId="{17D4530C-F3B9-4763-9700-DADF641B6E19}" dt="2022-01-06T12:38:55.309" v="5489" actId="20578"/>
        <pc:sldMkLst>
          <pc:docMk/>
          <pc:sldMk cId="3184374269" sldId="277"/>
        </pc:sldMkLst>
        <pc:spChg chg="mod">
          <ac:chgData name="John Cooper" userId="c6216b84-9c14-4d8c-b3ee-c6ee19a919f2" providerId="ADAL" clId="{17D4530C-F3B9-4763-9700-DADF641B6E19}" dt="2022-01-06T12:38:55.309" v="5489" actId="20578"/>
          <ac:spMkLst>
            <pc:docMk/>
            <pc:sldMk cId="3184374269" sldId="277"/>
            <ac:spMk id="8" creationId="{BE6CFE7C-60BD-476C-A685-73FC1479A5D7}"/>
          </ac:spMkLst>
        </pc:spChg>
        <pc:spChg chg="mod">
          <ac:chgData name="John Cooper" userId="c6216b84-9c14-4d8c-b3ee-c6ee19a919f2" providerId="ADAL" clId="{17D4530C-F3B9-4763-9700-DADF641B6E19}" dt="2022-01-05T15:12:48.566" v="2583" actId="20577"/>
          <ac:spMkLst>
            <pc:docMk/>
            <pc:sldMk cId="3184374269" sldId="277"/>
            <ac:spMk id="18" creationId="{794AAC52-3EB2-4537-A75C-C27B42979C98}"/>
          </ac:spMkLst>
        </pc:spChg>
      </pc:sldChg>
      <pc:sldChg chg="addSp delSp modSp new mod modClrScheme chgLayout">
        <pc:chgData name="John Cooper" userId="c6216b84-9c14-4d8c-b3ee-c6ee19a919f2" providerId="ADAL" clId="{17D4530C-F3B9-4763-9700-DADF641B6E19}" dt="2022-01-05T15:39:40.009" v="3777" actId="1076"/>
        <pc:sldMkLst>
          <pc:docMk/>
          <pc:sldMk cId="4261742027" sldId="278"/>
        </pc:sldMkLst>
        <pc:spChg chg="del mod ord">
          <ac:chgData name="John Cooper" userId="c6216b84-9c14-4d8c-b3ee-c6ee19a919f2" providerId="ADAL" clId="{17D4530C-F3B9-4763-9700-DADF641B6E19}" dt="2022-01-05T15:36:47.261" v="3718" actId="700"/>
          <ac:spMkLst>
            <pc:docMk/>
            <pc:sldMk cId="4261742027" sldId="278"/>
            <ac:spMk id="2" creationId="{8A68B59D-9EB2-435A-B47C-679C3651EB8C}"/>
          </ac:spMkLst>
        </pc:spChg>
        <pc:spChg chg="del mod ord">
          <ac:chgData name="John Cooper" userId="c6216b84-9c14-4d8c-b3ee-c6ee19a919f2" providerId="ADAL" clId="{17D4530C-F3B9-4763-9700-DADF641B6E19}" dt="2022-01-05T15:36:47.261" v="3718" actId="700"/>
          <ac:spMkLst>
            <pc:docMk/>
            <pc:sldMk cId="4261742027" sldId="278"/>
            <ac:spMk id="3" creationId="{08657889-E8F9-4797-8059-E2DF0761DD4B}"/>
          </ac:spMkLst>
        </pc:spChg>
        <pc:spChg chg="del">
          <ac:chgData name="John Cooper" userId="c6216b84-9c14-4d8c-b3ee-c6ee19a919f2" providerId="ADAL" clId="{17D4530C-F3B9-4763-9700-DADF641B6E19}" dt="2022-01-05T15:36:47.261" v="3718" actId="700"/>
          <ac:spMkLst>
            <pc:docMk/>
            <pc:sldMk cId="4261742027" sldId="278"/>
            <ac:spMk id="4" creationId="{6E6363D5-01CB-4E47-BA92-A55634BAF62E}"/>
          </ac:spMkLst>
        </pc:spChg>
        <pc:spChg chg="mod ord">
          <ac:chgData name="John Cooper" userId="c6216b84-9c14-4d8c-b3ee-c6ee19a919f2" providerId="ADAL" clId="{17D4530C-F3B9-4763-9700-DADF641B6E19}" dt="2022-01-05T15:37:16.388" v="3730" actId="700"/>
          <ac:spMkLst>
            <pc:docMk/>
            <pc:sldMk cId="4261742027" sldId="278"/>
            <ac:spMk id="5" creationId="{9F42816C-1167-44DB-AF1C-6BB1EF45A3F7}"/>
          </ac:spMkLst>
        </pc:spChg>
        <pc:spChg chg="mod ord">
          <ac:chgData name="John Cooper" userId="c6216b84-9c14-4d8c-b3ee-c6ee19a919f2" providerId="ADAL" clId="{17D4530C-F3B9-4763-9700-DADF641B6E19}" dt="2022-01-05T15:37:16.388" v="3730" actId="700"/>
          <ac:spMkLst>
            <pc:docMk/>
            <pc:sldMk cId="4261742027" sldId="278"/>
            <ac:spMk id="6" creationId="{44FB8267-70A7-4820-936F-A8792B7E4B49}"/>
          </ac:spMkLst>
        </pc:spChg>
        <pc:spChg chg="mod ord">
          <ac:chgData name="John Cooper" userId="c6216b84-9c14-4d8c-b3ee-c6ee19a919f2" providerId="ADAL" clId="{17D4530C-F3B9-4763-9700-DADF641B6E19}" dt="2022-01-05T15:37:16.388" v="3730" actId="700"/>
          <ac:spMkLst>
            <pc:docMk/>
            <pc:sldMk cId="4261742027" sldId="278"/>
            <ac:spMk id="7" creationId="{39B1DF6C-F156-4902-A398-3873ACB7878A}"/>
          </ac:spMkLst>
        </pc:spChg>
        <pc:spChg chg="add mod ord">
          <ac:chgData name="John Cooper" userId="c6216b84-9c14-4d8c-b3ee-c6ee19a919f2" providerId="ADAL" clId="{17D4530C-F3B9-4763-9700-DADF641B6E19}" dt="2022-01-05T15:37:16.388" v="3730" actId="700"/>
          <ac:spMkLst>
            <pc:docMk/>
            <pc:sldMk cId="4261742027" sldId="278"/>
            <ac:spMk id="8" creationId="{13CC9055-F6E5-40BC-931D-9DDB67A098E2}"/>
          </ac:spMkLst>
        </pc:spChg>
        <pc:spChg chg="add del mod ord">
          <ac:chgData name="John Cooper" userId="c6216b84-9c14-4d8c-b3ee-c6ee19a919f2" providerId="ADAL" clId="{17D4530C-F3B9-4763-9700-DADF641B6E19}" dt="2022-01-05T15:37:16.388" v="3730" actId="700"/>
          <ac:spMkLst>
            <pc:docMk/>
            <pc:sldMk cId="4261742027" sldId="278"/>
            <ac:spMk id="9" creationId="{DD171D5D-3A30-4F92-98F2-6508FFCE6E29}"/>
          </ac:spMkLst>
        </pc:spChg>
        <pc:spChg chg="add mod topLvl">
          <ac:chgData name="John Cooper" userId="c6216b84-9c14-4d8c-b3ee-c6ee19a919f2" providerId="ADAL" clId="{17D4530C-F3B9-4763-9700-DADF641B6E19}" dt="2022-01-05T15:39:35.656" v="3776" actId="164"/>
          <ac:spMkLst>
            <pc:docMk/>
            <pc:sldMk cId="4261742027" sldId="278"/>
            <ac:spMk id="13" creationId="{B0FCA66A-0B72-429E-B7E3-EF67487374C4}"/>
          </ac:spMkLst>
        </pc:spChg>
        <pc:spChg chg="add mod topLvl">
          <ac:chgData name="John Cooper" userId="c6216b84-9c14-4d8c-b3ee-c6ee19a919f2" providerId="ADAL" clId="{17D4530C-F3B9-4763-9700-DADF641B6E19}" dt="2022-01-05T15:39:35.656" v="3776" actId="164"/>
          <ac:spMkLst>
            <pc:docMk/>
            <pc:sldMk cId="4261742027" sldId="278"/>
            <ac:spMk id="14" creationId="{5E2422DD-6FCA-4EEB-B7BA-B2F2A16C7E1B}"/>
          </ac:spMkLst>
        </pc:spChg>
        <pc:spChg chg="add del mod">
          <ac:chgData name="John Cooper" userId="c6216b84-9c14-4d8c-b3ee-c6ee19a919f2" providerId="ADAL" clId="{17D4530C-F3B9-4763-9700-DADF641B6E19}" dt="2022-01-05T15:39:31.983" v="3775"/>
          <ac:spMkLst>
            <pc:docMk/>
            <pc:sldMk cId="4261742027" sldId="278"/>
            <ac:spMk id="17" creationId="{76A6DA6B-6BF6-46F3-ADBD-8463D3A9E70A}"/>
          </ac:spMkLst>
        </pc:spChg>
        <pc:spChg chg="add del mod">
          <ac:chgData name="John Cooper" userId="c6216b84-9c14-4d8c-b3ee-c6ee19a919f2" providerId="ADAL" clId="{17D4530C-F3B9-4763-9700-DADF641B6E19}" dt="2022-01-05T15:39:31.983" v="3775"/>
          <ac:spMkLst>
            <pc:docMk/>
            <pc:sldMk cId="4261742027" sldId="278"/>
            <ac:spMk id="18" creationId="{A0AE5140-600C-434B-B81E-2675DE244CD0}"/>
          </ac:spMkLst>
        </pc:spChg>
        <pc:grpChg chg="add del mod">
          <ac:chgData name="John Cooper" userId="c6216b84-9c14-4d8c-b3ee-c6ee19a919f2" providerId="ADAL" clId="{17D4530C-F3B9-4763-9700-DADF641B6E19}" dt="2022-01-05T15:39:06.489" v="3749" actId="165"/>
          <ac:grpSpMkLst>
            <pc:docMk/>
            <pc:sldMk cId="4261742027" sldId="278"/>
            <ac:grpSpMk id="15" creationId="{0EBD3EDC-D5F3-4BB8-BC4F-5395765D8F73}"/>
          </ac:grpSpMkLst>
        </pc:grpChg>
        <pc:grpChg chg="add mod">
          <ac:chgData name="John Cooper" userId="c6216b84-9c14-4d8c-b3ee-c6ee19a919f2" providerId="ADAL" clId="{17D4530C-F3B9-4763-9700-DADF641B6E19}" dt="2022-01-05T15:39:40.009" v="3777" actId="1076"/>
          <ac:grpSpMkLst>
            <pc:docMk/>
            <pc:sldMk cId="4261742027" sldId="278"/>
            <ac:grpSpMk id="19" creationId="{3D8425A6-6164-43C5-A99D-62CD83697C35}"/>
          </ac:grpSpMkLst>
        </pc:grpChg>
        <pc:picChg chg="add mod">
          <ac:chgData name="John Cooper" userId="c6216b84-9c14-4d8c-b3ee-c6ee19a919f2" providerId="ADAL" clId="{17D4530C-F3B9-4763-9700-DADF641B6E19}" dt="2022-01-05T15:38:42.385" v="3746" actId="1076"/>
          <ac:picMkLst>
            <pc:docMk/>
            <pc:sldMk cId="4261742027" sldId="278"/>
            <ac:picMk id="10" creationId="{07D2F193-3999-4E3A-A655-65FF62C4F8E6}"/>
          </ac:picMkLst>
        </pc:picChg>
        <pc:picChg chg="add mod">
          <ac:chgData name="John Cooper" userId="c6216b84-9c14-4d8c-b3ee-c6ee19a919f2" providerId="ADAL" clId="{17D4530C-F3B9-4763-9700-DADF641B6E19}" dt="2022-01-05T15:38:42.385" v="3746" actId="1076"/>
          <ac:picMkLst>
            <pc:docMk/>
            <pc:sldMk cId="4261742027" sldId="278"/>
            <ac:picMk id="11" creationId="{251FF59A-B254-4D47-8F6E-DB29982C2154}"/>
          </ac:picMkLst>
        </pc:picChg>
        <pc:picChg chg="add mod topLvl">
          <ac:chgData name="John Cooper" userId="c6216b84-9c14-4d8c-b3ee-c6ee19a919f2" providerId="ADAL" clId="{17D4530C-F3B9-4763-9700-DADF641B6E19}" dt="2022-01-05T15:39:35.656" v="3776" actId="164"/>
          <ac:picMkLst>
            <pc:docMk/>
            <pc:sldMk cId="4261742027" sldId="278"/>
            <ac:picMk id="12" creationId="{E740DD35-305D-4C33-BF92-3F32CE71F9D8}"/>
          </ac:picMkLst>
        </pc:picChg>
        <pc:picChg chg="add del mod">
          <ac:chgData name="John Cooper" userId="c6216b84-9c14-4d8c-b3ee-c6ee19a919f2" providerId="ADAL" clId="{17D4530C-F3B9-4763-9700-DADF641B6E19}" dt="2022-01-05T15:39:31.983" v="3775"/>
          <ac:picMkLst>
            <pc:docMk/>
            <pc:sldMk cId="4261742027" sldId="278"/>
            <ac:picMk id="16" creationId="{0697A88B-2DE4-47EB-8614-45FE1758F91C}"/>
          </ac:picMkLst>
        </pc:picChg>
      </pc:sldChg>
      <pc:sldChg chg="addSp delSp modSp new mod modClrScheme chgLayout">
        <pc:chgData name="John Cooper" userId="c6216b84-9c14-4d8c-b3ee-c6ee19a919f2" providerId="ADAL" clId="{17D4530C-F3B9-4763-9700-DADF641B6E19}" dt="2022-01-05T15:47:21.183" v="4197" actId="404"/>
        <pc:sldMkLst>
          <pc:docMk/>
          <pc:sldMk cId="2190923436" sldId="279"/>
        </pc:sldMkLst>
        <pc:spChg chg="mod ord">
          <ac:chgData name="John Cooper" userId="c6216b84-9c14-4d8c-b3ee-c6ee19a919f2" providerId="ADAL" clId="{17D4530C-F3B9-4763-9700-DADF641B6E19}" dt="2022-01-05T15:42:06.915" v="3849" actId="700"/>
          <ac:spMkLst>
            <pc:docMk/>
            <pc:sldMk cId="2190923436" sldId="279"/>
            <ac:spMk id="2" creationId="{A5EC8AD0-03D2-47AD-8141-1528AFDC5ED2}"/>
          </ac:spMkLst>
        </pc:spChg>
        <pc:spChg chg="mod ord">
          <ac:chgData name="John Cooper" userId="c6216b84-9c14-4d8c-b3ee-c6ee19a919f2" providerId="ADAL" clId="{17D4530C-F3B9-4763-9700-DADF641B6E19}" dt="2022-01-05T15:42:06.915" v="3849" actId="700"/>
          <ac:spMkLst>
            <pc:docMk/>
            <pc:sldMk cId="2190923436" sldId="279"/>
            <ac:spMk id="3" creationId="{2A0B4493-FB97-4454-948E-F774021ACD67}"/>
          </ac:spMkLst>
        </pc:spChg>
        <pc:spChg chg="mod ord">
          <ac:chgData name="John Cooper" userId="c6216b84-9c14-4d8c-b3ee-c6ee19a919f2" providerId="ADAL" clId="{17D4530C-F3B9-4763-9700-DADF641B6E19}" dt="2022-01-05T15:42:06.915" v="3849" actId="700"/>
          <ac:spMkLst>
            <pc:docMk/>
            <pc:sldMk cId="2190923436" sldId="279"/>
            <ac:spMk id="4" creationId="{855DC1F9-93E0-4DA7-8E5A-DCF5FCDD38FE}"/>
          </ac:spMkLst>
        </pc:spChg>
        <pc:spChg chg="mod ord">
          <ac:chgData name="John Cooper" userId="c6216b84-9c14-4d8c-b3ee-c6ee19a919f2" providerId="ADAL" clId="{17D4530C-F3B9-4763-9700-DADF641B6E19}" dt="2022-01-05T15:42:06.915" v="3849" actId="700"/>
          <ac:spMkLst>
            <pc:docMk/>
            <pc:sldMk cId="2190923436" sldId="279"/>
            <ac:spMk id="5" creationId="{1327C070-FAD1-44E4-8BBC-39FB469A0461}"/>
          </ac:spMkLst>
        </pc:spChg>
        <pc:spChg chg="add mod ord">
          <ac:chgData name="John Cooper" userId="c6216b84-9c14-4d8c-b3ee-c6ee19a919f2" providerId="ADAL" clId="{17D4530C-F3B9-4763-9700-DADF641B6E19}" dt="2022-01-05T15:47:21.183" v="4197" actId="404"/>
          <ac:spMkLst>
            <pc:docMk/>
            <pc:sldMk cId="2190923436" sldId="279"/>
            <ac:spMk id="6" creationId="{7A778DA7-7E44-4B3D-9119-590AEEA1E9DE}"/>
          </ac:spMkLst>
        </pc:spChg>
        <pc:spChg chg="mod">
          <ac:chgData name="John Cooper" userId="c6216b84-9c14-4d8c-b3ee-c6ee19a919f2" providerId="ADAL" clId="{17D4530C-F3B9-4763-9700-DADF641B6E19}" dt="2022-01-05T15:44:07.106" v="4066"/>
          <ac:spMkLst>
            <pc:docMk/>
            <pc:sldMk cId="2190923436" sldId="279"/>
            <ac:spMk id="10" creationId="{15DA5FC6-9615-4DCC-BA32-A56A41E42FE8}"/>
          </ac:spMkLst>
        </pc:spChg>
        <pc:spChg chg="mod">
          <ac:chgData name="John Cooper" userId="c6216b84-9c14-4d8c-b3ee-c6ee19a919f2" providerId="ADAL" clId="{17D4530C-F3B9-4763-9700-DADF641B6E19}" dt="2022-01-05T15:44:07.106" v="4066"/>
          <ac:spMkLst>
            <pc:docMk/>
            <pc:sldMk cId="2190923436" sldId="279"/>
            <ac:spMk id="11" creationId="{BA873375-9BE7-46C4-8DB8-BE6CCAD42284}"/>
          </ac:spMkLst>
        </pc:spChg>
        <pc:spChg chg="mod">
          <ac:chgData name="John Cooper" userId="c6216b84-9c14-4d8c-b3ee-c6ee19a919f2" providerId="ADAL" clId="{17D4530C-F3B9-4763-9700-DADF641B6E19}" dt="2022-01-05T15:44:07.106" v="4066"/>
          <ac:spMkLst>
            <pc:docMk/>
            <pc:sldMk cId="2190923436" sldId="279"/>
            <ac:spMk id="12" creationId="{66B8BB3D-CB0A-433F-868B-9795DD05B1BE}"/>
          </ac:spMkLst>
        </pc:spChg>
        <pc:spChg chg="mod">
          <ac:chgData name="John Cooper" userId="c6216b84-9c14-4d8c-b3ee-c6ee19a919f2" providerId="ADAL" clId="{17D4530C-F3B9-4763-9700-DADF641B6E19}" dt="2022-01-05T15:44:07.106" v="4066"/>
          <ac:spMkLst>
            <pc:docMk/>
            <pc:sldMk cId="2190923436" sldId="279"/>
            <ac:spMk id="13" creationId="{B4F1278A-59FE-4DAD-A983-9B27B319767B}"/>
          </ac:spMkLst>
        </pc:spChg>
        <pc:spChg chg="mod">
          <ac:chgData name="John Cooper" userId="c6216b84-9c14-4d8c-b3ee-c6ee19a919f2" providerId="ADAL" clId="{17D4530C-F3B9-4763-9700-DADF641B6E19}" dt="2022-01-05T15:44:07.106" v="4066"/>
          <ac:spMkLst>
            <pc:docMk/>
            <pc:sldMk cId="2190923436" sldId="279"/>
            <ac:spMk id="14" creationId="{B999D67D-2981-42F4-A165-4003C338315C}"/>
          </ac:spMkLst>
        </pc:spChg>
        <pc:spChg chg="mod">
          <ac:chgData name="John Cooper" userId="c6216b84-9c14-4d8c-b3ee-c6ee19a919f2" providerId="ADAL" clId="{17D4530C-F3B9-4763-9700-DADF641B6E19}" dt="2022-01-05T15:44:07.106" v="4066"/>
          <ac:spMkLst>
            <pc:docMk/>
            <pc:sldMk cId="2190923436" sldId="279"/>
            <ac:spMk id="15" creationId="{A22E36FB-6A05-45C7-AE47-93BBCF5CEFAE}"/>
          </ac:spMkLst>
        </pc:spChg>
        <pc:spChg chg="mod">
          <ac:chgData name="John Cooper" userId="c6216b84-9c14-4d8c-b3ee-c6ee19a919f2" providerId="ADAL" clId="{17D4530C-F3B9-4763-9700-DADF641B6E19}" dt="2022-01-05T15:44:07.106" v="4066"/>
          <ac:spMkLst>
            <pc:docMk/>
            <pc:sldMk cId="2190923436" sldId="279"/>
            <ac:spMk id="16" creationId="{BE7548E8-F886-4F5D-88AA-2F000DDDC158}"/>
          </ac:spMkLst>
        </pc:spChg>
        <pc:spChg chg="mod">
          <ac:chgData name="John Cooper" userId="c6216b84-9c14-4d8c-b3ee-c6ee19a919f2" providerId="ADAL" clId="{17D4530C-F3B9-4763-9700-DADF641B6E19}" dt="2022-01-05T15:44:07.106" v="4066"/>
          <ac:spMkLst>
            <pc:docMk/>
            <pc:sldMk cId="2190923436" sldId="279"/>
            <ac:spMk id="17" creationId="{5019B48C-34C7-4016-B2BE-A695161C2C27}"/>
          </ac:spMkLst>
        </pc:spChg>
        <pc:grpChg chg="add del mod">
          <ac:chgData name="John Cooper" userId="c6216b84-9c14-4d8c-b3ee-c6ee19a919f2" providerId="ADAL" clId="{17D4530C-F3B9-4763-9700-DADF641B6E19}" dt="2022-01-05T15:44:27.741" v="4071"/>
          <ac:grpSpMkLst>
            <pc:docMk/>
            <pc:sldMk cId="2190923436" sldId="279"/>
            <ac:grpSpMk id="7" creationId="{5776C130-9BE3-4408-88CF-A74445864CCE}"/>
          </ac:grpSpMkLst>
        </pc:grpChg>
        <pc:grpChg chg="mod">
          <ac:chgData name="John Cooper" userId="c6216b84-9c14-4d8c-b3ee-c6ee19a919f2" providerId="ADAL" clId="{17D4530C-F3B9-4763-9700-DADF641B6E19}" dt="2022-01-05T15:44:07.106" v="4066"/>
          <ac:grpSpMkLst>
            <pc:docMk/>
            <pc:sldMk cId="2190923436" sldId="279"/>
            <ac:grpSpMk id="9" creationId="{919CF082-2269-4795-B629-CBAE613B53D8}"/>
          </ac:grpSpMkLst>
        </pc:grpChg>
        <pc:picChg chg="mod">
          <ac:chgData name="John Cooper" userId="c6216b84-9c14-4d8c-b3ee-c6ee19a919f2" providerId="ADAL" clId="{17D4530C-F3B9-4763-9700-DADF641B6E19}" dt="2022-01-05T15:44:07.106" v="4066"/>
          <ac:picMkLst>
            <pc:docMk/>
            <pc:sldMk cId="2190923436" sldId="279"/>
            <ac:picMk id="8" creationId="{5CD349F8-EC55-4987-878E-FD3382D784BC}"/>
          </ac:picMkLst>
        </pc:picChg>
        <pc:picChg chg="add mod">
          <ac:chgData name="John Cooper" userId="c6216b84-9c14-4d8c-b3ee-c6ee19a919f2" providerId="ADAL" clId="{17D4530C-F3B9-4763-9700-DADF641B6E19}" dt="2022-01-05T15:44:49.089" v="4077" actId="14100"/>
          <ac:picMkLst>
            <pc:docMk/>
            <pc:sldMk cId="2190923436" sldId="279"/>
            <ac:picMk id="18" creationId="{9E1D090F-BEAB-4A94-9B1A-EB0236FC7C50}"/>
          </ac:picMkLst>
        </pc:picChg>
        <pc:picChg chg="add mod">
          <ac:chgData name="John Cooper" userId="c6216b84-9c14-4d8c-b3ee-c6ee19a919f2" providerId="ADAL" clId="{17D4530C-F3B9-4763-9700-DADF641B6E19}" dt="2022-01-05T15:45:55.608" v="4090" actId="1076"/>
          <ac:picMkLst>
            <pc:docMk/>
            <pc:sldMk cId="2190923436" sldId="279"/>
            <ac:picMk id="19" creationId="{E7C51B3C-D220-4702-A22F-1A6656B0580B}"/>
          </ac:picMkLst>
        </pc:picChg>
      </pc:sldChg>
      <pc:sldChg chg="addSp modSp add mod">
        <pc:chgData name="John Cooper" userId="c6216b84-9c14-4d8c-b3ee-c6ee19a919f2" providerId="ADAL" clId="{17D4530C-F3B9-4763-9700-DADF641B6E19}" dt="2022-01-05T15:53:09.542" v="4871" actId="20577"/>
        <pc:sldMkLst>
          <pc:docMk/>
          <pc:sldMk cId="3083886261" sldId="280"/>
        </pc:sldMkLst>
        <pc:spChg chg="mod">
          <ac:chgData name="John Cooper" userId="c6216b84-9c14-4d8c-b3ee-c6ee19a919f2" providerId="ADAL" clId="{17D4530C-F3B9-4763-9700-DADF641B6E19}" dt="2022-01-05T15:48:56.273" v="4211" actId="20577"/>
          <ac:spMkLst>
            <pc:docMk/>
            <pc:sldMk cId="3083886261" sldId="280"/>
            <ac:spMk id="2" creationId="{3EDD68B8-C6FB-4C99-8F4C-4C98D88AED57}"/>
          </ac:spMkLst>
        </pc:spChg>
        <pc:spChg chg="mod">
          <ac:chgData name="John Cooper" userId="c6216b84-9c14-4d8c-b3ee-c6ee19a919f2" providerId="ADAL" clId="{17D4530C-F3B9-4763-9700-DADF641B6E19}" dt="2022-01-05T15:53:09.542" v="4871" actId="20577"/>
          <ac:spMkLst>
            <pc:docMk/>
            <pc:sldMk cId="3083886261" sldId="280"/>
            <ac:spMk id="8" creationId="{BE6CFE7C-60BD-476C-A685-73FC1479A5D7}"/>
          </ac:spMkLst>
        </pc:spChg>
        <pc:spChg chg="mod">
          <ac:chgData name="John Cooper" userId="c6216b84-9c14-4d8c-b3ee-c6ee19a919f2" providerId="ADAL" clId="{17D4530C-F3B9-4763-9700-DADF641B6E19}" dt="2022-01-05T15:50:51.227" v="4448" actId="20577"/>
          <ac:spMkLst>
            <pc:docMk/>
            <pc:sldMk cId="3083886261" sldId="280"/>
            <ac:spMk id="18" creationId="{794AAC52-3EB2-4537-A75C-C27B42979C98}"/>
          </ac:spMkLst>
        </pc:spChg>
        <pc:picChg chg="add mod">
          <ac:chgData name="John Cooper" userId="c6216b84-9c14-4d8c-b3ee-c6ee19a919f2" providerId="ADAL" clId="{17D4530C-F3B9-4763-9700-DADF641B6E19}" dt="2022-01-05T15:49:26.744" v="4217" actId="1076"/>
          <ac:picMkLst>
            <pc:docMk/>
            <pc:sldMk cId="3083886261" sldId="280"/>
            <ac:picMk id="3" creationId="{86D0847E-F942-4F69-B76F-4B331415F5D3}"/>
          </ac:picMkLst>
        </pc:picChg>
      </pc:sldChg>
      <pc:sldChg chg="modSp new mod">
        <pc:chgData name="John Cooper" userId="c6216b84-9c14-4d8c-b3ee-c6ee19a919f2" providerId="ADAL" clId="{17D4530C-F3B9-4763-9700-DADF641B6E19}" dt="2022-01-05T15:54:35.623" v="4889" actId="20577"/>
        <pc:sldMkLst>
          <pc:docMk/>
          <pc:sldMk cId="1665061470" sldId="281"/>
        </pc:sldMkLst>
        <pc:spChg chg="mod">
          <ac:chgData name="John Cooper" userId="c6216b84-9c14-4d8c-b3ee-c6ee19a919f2" providerId="ADAL" clId="{17D4530C-F3B9-4763-9700-DADF641B6E19}" dt="2022-01-05T15:54:35.623" v="4889" actId="20577"/>
          <ac:spMkLst>
            <pc:docMk/>
            <pc:sldMk cId="1665061470" sldId="281"/>
            <ac:spMk id="2" creationId="{829220C4-4C17-477A-A427-A457471F5601}"/>
          </ac:spMkLst>
        </pc:spChg>
        <pc:spChg chg="mod">
          <ac:chgData name="John Cooper" userId="c6216b84-9c14-4d8c-b3ee-c6ee19a919f2" providerId="ADAL" clId="{17D4530C-F3B9-4763-9700-DADF641B6E19}" dt="2022-01-05T15:54:30.368" v="4875" actId="20577"/>
          <ac:spMkLst>
            <pc:docMk/>
            <pc:sldMk cId="1665061470" sldId="281"/>
            <ac:spMk id="3" creationId="{6A79EA7A-6B3D-4F85-AB7B-CEC91E58F63C}"/>
          </ac:spMkLst>
        </pc:spChg>
      </pc:sldChg>
      <pc:sldChg chg="addSp modSp add">
        <pc:chgData name="John Cooper" userId="c6216b84-9c14-4d8c-b3ee-c6ee19a919f2" providerId="ADAL" clId="{17D4530C-F3B9-4763-9700-DADF641B6E19}" dt="2022-01-05T15:56:30.052" v="4893"/>
        <pc:sldMkLst>
          <pc:docMk/>
          <pc:sldMk cId="2808871167" sldId="282"/>
        </pc:sldMkLst>
        <pc:spChg chg="add mod">
          <ac:chgData name="John Cooper" userId="c6216b84-9c14-4d8c-b3ee-c6ee19a919f2" providerId="ADAL" clId="{17D4530C-F3B9-4763-9700-DADF641B6E19}" dt="2022-01-05T15:56:30.052" v="4893"/>
          <ac:spMkLst>
            <pc:docMk/>
            <pc:sldMk cId="2808871167" sldId="282"/>
            <ac:spMk id="3" creationId="{C831BFAB-52DE-4BB1-AB29-92BEAC6DEE43}"/>
          </ac:spMkLst>
        </pc:spChg>
        <pc:spChg chg="add mod">
          <ac:chgData name="John Cooper" userId="c6216b84-9c14-4d8c-b3ee-c6ee19a919f2" providerId="ADAL" clId="{17D4530C-F3B9-4763-9700-DADF641B6E19}" dt="2022-01-05T15:56:30.052" v="4893"/>
          <ac:spMkLst>
            <pc:docMk/>
            <pc:sldMk cId="2808871167" sldId="282"/>
            <ac:spMk id="4" creationId="{A7C3A1E4-72CC-4D01-8E48-8B13C1B89178}"/>
          </ac:spMkLst>
        </pc:spChg>
      </pc:sldChg>
      <pc:sldChg chg="addSp modSp add mod">
        <pc:chgData name="John Cooper" userId="c6216b84-9c14-4d8c-b3ee-c6ee19a919f2" providerId="ADAL" clId="{17D4530C-F3B9-4763-9700-DADF641B6E19}" dt="2022-01-05T15:56:51.154" v="4896" actId="108"/>
        <pc:sldMkLst>
          <pc:docMk/>
          <pc:sldMk cId="2883255730" sldId="283"/>
        </pc:sldMkLst>
        <pc:spChg chg="add mod">
          <ac:chgData name="John Cooper" userId="c6216b84-9c14-4d8c-b3ee-c6ee19a919f2" providerId="ADAL" clId="{17D4530C-F3B9-4763-9700-DADF641B6E19}" dt="2022-01-05T15:56:51.154" v="4896" actId="108"/>
          <ac:spMkLst>
            <pc:docMk/>
            <pc:sldMk cId="2883255730" sldId="283"/>
            <ac:spMk id="8" creationId="{9E4E7461-B8F0-41EF-9BD2-D66943391FF7}"/>
          </ac:spMkLst>
        </pc:spChg>
        <pc:spChg chg="add mod">
          <ac:chgData name="John Cooper" userId="c6216b84-9c14-4d8c-b3ee-c6ee19a919f2" providerId="ADAL" clId="{17D4530C-F3B9-4763-9700-DADF641B6E19}" dt="2022-01-05T15:56:32.461" v="4894"/>
          <ac:spMkLst>
            <pc:docMk/>
            <pc:sldMk cId="2883255730" sldId="283"/>
            <ac:spMk id="9" creationId="{B221DC80-8AFC-49DB-A105-DC8618979B2F}"/>
          </ac:spMkLst>
        </pc:spChg>
      </pc:sldChg>
      <pc:sldChg chg="addSp modSp add mod">
        <pc:chgData name="John Cooper" userId="c6216b84-9c14-4d8c-b3ee-c6ee19a919f2" providerId="ADAL" clId="{17D4530C-F3B9-4763-9700-DADF641B6E19}" dt="2022-01-05T15:57:11.761" v="4897" actId="108"/>
        <pc:sldMkLst>
          <pc:docMk/>
          <pc:sldMk cId="2613848807" sldId="284"/>
        </pc:sldMkLst>
        <pc:spChg chg="add mod">
          <ac:chgData name="John Cooper" userId="c6216b84-9c14-4d8c-b3ee-c6ee19a919f2" providerId="ADAL" clId="{17D4530C-F3B9-4763-9700-DADF641B6E19}" dt="2022-01-05T15:57:11.761" v="4897" actId="108"/>
          <ac:spMkLst>
            <pc:docMk/>
            <pc:sldMk cId="2613848807" sldId="284"/>
            <ac:spMk id="9" creationId="{AF123DF2-1A66-46B6-841B-6459CD037C5E}"/>
          </ac:spMkLst>
        </pc:spChg>
        <pc:spChg chg="add mod">
          <ac:chgData name="John Cooper" userId="c6216b84-9c14-4d8c-b3ee-c6ee19a919f2" providerId="ADAL" clId="{17D4530C-F3B9-4763-9700-DADF641B6E19}" dt="2022-01-05T15:56:37.082" v="4895"/>
          <ac:spMkLst>
            <pc:docMk/>
            <pc:sldMk cId="2613848807" sldId="284"/>
            <ac:spMk id="11" creationId="{FB7DA25D-B47D-4EC4-B0A4-24E83EB40CBF}"/>
          </ac:spMkLst>
        </pc:spChg>
      </pc:sldChg>
      <pc:sldChg chg="addSp modSp add mod">
        <pc:chgData name="John Cooper" userId="c6216b84-9c14-4d8c-b3ee-c6ee19a919f2" providerId="ADAL" clId="{17D4530C-F3B9-4763-9700-DADF641B6E19}" dt="2022-01-05T15:58:26.091" v="4918" actId="108"/>
        <pc:sldMkLst>
          <pc:docMk/>
          <pc:sldMk cId="3990561514" sldId="285"/>
        </pc:sldMkLst>
        <pc:spChg chg="add mod">
          <ac:chgData name="John Cooper" userId="c6216b84-9c14-4d8c-b3ee-c6ee19a919f2" providerId="ADAL" clId="{17D4530C-F3B9-4763-9700-DADF641B6E19}" dt="2022-01-05T15:58:26.091" v="4918" actId="108"/>
          <ac:spMkLst>
            <pc:docMk/>
            <pc:sldMk cId="3990561514" sldId="285"/>
            <ac:spMk id="7" creationId="{1EA94251-2115-4577-8ABC-A880D515F700}"/>
          </ac:spMkLst>
        </pc:spChg>
        <pc:spChg chg="add mod">
          <ac:chgData name="John Cooper" userId="c6216b84-9c14-4d8c-b3ee-c6ee19a919f2" providerId="ADAL" clId="{17D4530C-F3B9-4763-9700-DADF641B6E19}" dt="2022-01-05T15:57:24.119" v="4900"/>
          <ac:spMkLst>
            <pc:docMk/>
            <pc:sldMk cId="3990561514" sldId="285"/>
            <ac:spMk id="9" creationId="{30342AAC-A981-4039-921D-11D0747653CD}"/>
          </ac:spMkLst>
        </pc:spChg>
      </pc:sldChg>
      <pc:sldChg chg="add del">
        <pc:chgData name="John Cooper" userId="c6216b84-9c14-4d8c-b3ee-c6ee19a919f2" providerId="ADAL" clId="{17D4530C-F3B9-4763-9700-DADF641B6E19}" dt="2022-01-05T15:55:51.962" v="4891" actId="47"/>
        <pc:sldMkLst>
          <pc:docMk/>
          <pc:sldMk cId="3409297307" sldId="286"/>
        </pc:sldMkLst>
      </pc:sldChg>
      <pc:sldChg chg="add del">
        <pc:chgData name="John Cooper" userId="c6216b84-9c14-4d8c-b3ee-c6ee19a919f2" providerId="ADAL" clId="{17D4530C-F3B9-4763-9700-DADF641B6E19}" dt="2022-01-05T15:55:53.352" v="4892" actId="47"/>
        <pc:sldMkLst>
          <pc:docMk/>
          <pc:sldMk cId="1415103501" sldId="287"/>
        </pc:sldMkLst>
      </pc:sldChg>
      <pc:sldChg chg="addSp modSp add mod">
        <pc:chgData name="John Cooper" userId="c6216b84-9c14-4d8c-b3ee-c6ee19a919f2" providerId="ADAL" clId="{17D4530C-F3B9-4763-9700-DADF641B6E19}" dt="2022-01-05T15:58:55.183" v="4923" actId="108"/>
        <pc:sldMkLst>
          <pc:docMk/>
          <pc:sldMk cId="1823583866" sldId="288"/>
        </pc:sldMkLst>
        <pc:spChg chg="add mod">
          <ac:chgData name="John Cooper" userId="c6216b84-9c14-4d8c-b3ee-c6ee19a919f2" providerId="ADAL" clId="{17D4530C-F3B9-4763-9700-DADF641B6E19}" dt="2022-01-05T15:58:55.183" v="4923" actId="108"/>
          <ac:spMkLst>
            <pc:docMk/>
            <pc:sldMk cId="1823583866" sldId="288"/>
            <ac:spMk id="3" creationId="{EA6725C8-3CBB-40D7-ACB6-7F2342F8B51C}"/>
          </ac:spMkLst>
        </pc:spChg>
        <pc:spChg chg="add mod">
          <ac:chgData name="John Cooper" userId="c6216b84-9c14-4d8c-b3ee-c6ee19a919f2" providerId="ADAL" clId="{17D4530C-F3B9-4763-9700-DADF641B6E19}" dt="2022-01-05T15:57:36.245" v="4904"/>
          <ac:spMkLst>
            <pc:docMk/>
            <pc:sldMk cId="1823583866" sldId="288"/>
            <ac:spMk id="5" creationId="{8B9CB250-B3BC-49E3-9C7E-77A5B18F83EB}"/>
          </ac:spMkLst>
        </pc:spChg>
      </pc:sldChg>
      <pc:sldChg chg="addSp modSp add mod">
        <pc:chgData name="John Cooper" userId="c6216b84-9c14-4d8c-b3ee-c6ee19a919f2" providerId="ADAL" clId="{17D4530C-F3B9-4763-9700-DADF641B6E19}" dt="2022-01-05T15:59:01.430" v="4924" actId="108"/>
        <pc:sldMkLst>
          <pc:docMk/>
          <pc:sldMk cId="3057535819" sldId="289"/>
        </pc:sldMkLst>
        <pc:spChg chg="add mod">
          <ac:chgData name="John Cooper" userId="c6216b84-9c14-4d8c-b3ee-c6ee19a919f2" providerId="ADAL" clId="{17D4530C-F3B9-4763-9700-DADF641B6E19}" dt="2022-01-05T15:59:01.430" v="4924" actId="108"/>
          <ac:spMkLst>
            <pc:docMk/>
            <pc:sldMk cId="3057535819" sldId="289"/>
            <ac:spMk id="3" creationId="{119FEF38-D48C-47E4-AA92-FA875E5F5DB3}"/>
          </ac:spMkLst>
        </pc:spChg>
        <pc:spChg chg="add mod">
          <ac:chgData name="John Cooper" userId="c6216b84-9c14-4d8c-b3ee-c6ee19a919f2" providerId="ADAL" clId="{17D4530C-F3B9-4763-9700-DADF641B6E19}" dt="2022-01-05T15:57:38.646" v="4905"/>
          <ac:spMkLst>
            <pc:docMk/>
            <pc:sldMk cId="3057535819" sldId="289"/>
            <ac:spMk id="4" creationId="{3127F7EF-D978-4C22-A507-7BF51218A4B6}"/>
          </ac:spMkLst>
        </pc:spChg>
      </pc:sldChg>
      <pc:sldChg chg="addSp modSp add mod">
        <pc:chgData name="John Cooper" userId="c6216b84-9c14-4d8c-b3ee-c6ee19a919f2" providerId="ADAL" clId="{17D4530C-F3B9-4763-9700-DADF641B6E19}" dt="2022-01-05T15:59:06.341" v="4925" actId="108"/>
        <pc:sldMkLst>
          <pc:docMk/>
          <pc:sldMk cId="3952814225" sldId="290"/>
        </pc:sldMkLst>
        <pc:spChg chg="add mod">
          <ac:chgData name="John Cooper" userId="c6216b84-9c14-4d8c-b3ee-c6ee19a919f2" providerId="ADAL" clId="{17D4530C-F3B9-4763-9700-DADF641B6E19}" dt="2022-01-05T15:59:06.341" v="4925" actId="108"/>
          <ac:spMkLst>
            <pc:docMk/>
            <pc:sldMk cId="3952814225" sldId="290"/>
            <ac:spMk id="3" creationId="{2104FC5B-9C56-4C06-AD82-098B667809A0}"/>
          </ac:spMkLst>
        </pc:spChg>
        <pc:spChg chg="add mod">
          <ac:chgData name="John Cooper" userId="c6216b84-9c14-4d8c-b3ee-c6ee19a919f2" providerId="ADAL" clId="{17D4530C-F3B9-4763-9700-DADF641B6E19}" dt="2022-01-05T15:57:40.047" v="4906"/>
          <ac:spMkLst>
            <pc:docMk/>
            <pc:sldMk cId="3952814225" sldId="290"/>
            <ac:spMk id="4" creationId="{0242ACDB-B220-4C9C-9924-3B5178A48037}"/>
          </ac:spMkLst>
        </pc:spChg>
      </pc:sldChg>
      <pc:sldChg chg="addSp modSp add mod">
        <pc:chgData name="John Cooper" userId="c6216b84-9c14-4d8c-b3ee-c6ee19a919f2" providerId="ADAL" clId="{17D4530C-F3B9-4763-9700-DADF641B6E19}" dt="2022-01-05T15:59:12.189" v="4926" actId="108"/>
        <pc:sldMkLst>
          <pc:docMk/>
          <pc:sldMk cId="2500161527" sldId="291"/>
        </pc:sldMkLst>
        <pc:spChg chg="add mod">
          <ac:chgData name="John Cooper" userId="c6216b84-9c14-4d8c-b3ee-c6ee19a919f2" providerId="ADAL" clId="{17D4530C-F3B9-4763-9700-DADF641B6E19}" dt="2022-01-05T15:59:12.189" v="4926" actId="108"/>
          <ac:spMkLst>
            <pc:docMk/>
            <pc:sldMk cId="2500161527" sldId="291"/>
            <ac:spMk id="3" creationId="{CB788421-E850-4214-AC69-0EF084263954}"/>
          </ac:spMkLst>
        </pc:spChg>
        <pc:spChg chg="add mod">
          <ac:chgData name="John Cooper" userId="c6216b84-9c14-4d8c-b3ee-c6ee19a919f2" providerId="ADAL" clId="{17D4530C-F3B9-4763-9700-DADF641B6E19}" dt="2022-01-05T15:57:41.696" v="4907"/>
          <ac:spMkLst>
            <pc:docMk/>
            <pc:sldMk cId="2500161527" sldId="291"/>
            <ac:spMk id="4" creationId="{0530576C-5B5D-46DA-8989-DEAFCA5302DA}"/>
          </ac:spMkLst>
        </pc:spChg>
      </pc:sldChg>
      <pc:sldChg chg="addSp modSp add mod">
        <pc:chgData name="John Cooper" userId="c6216b84-9c14-4d8c-b3ee-c6ee19a919f2" providerId="ADAL" clId="{17D4530C-F3B9-4763-9700-DADF641B6E19}" dt="2022-01-05T15:59:17.539" v="4927" actId="108"/>
        <pc:sldMkLst>
          <pc:docMk/>
          <pc:sldMk cId="1634654145" sldId="292"/>
        </pc:sldMkLst>
        <pc:spChg chg="add mod">
          <ac:chgData name="John Cooper" userId="c6216b84-9c14-4d8c-b3ee-c6ee19a919f2" providerId="ADAL" clId="{17D4530C-F3B9-4763-9700-DADF641B6E19}" dt="2022-01-05T15:59:17.539" v="4927" actId="108"/>
          <ac:spMkLst>
            <pc:docMk/>
            <pc:sldMk cId="1634654145" sldId="292"/>
            <ac:spMk id="3" creationId="{6D5392F9-BD74-4444-BBCD-287728DDB4CD}"/>
          </ac:spMkLst>
        </pc:spChg>
        <pc:spChg chg="add mod">
          <ac:chgData name="John Cooper" userId="c6216b84-9c14-4d8c-b3ee-c6ee19a919f2" providerId="ADAL" clId="{17D4530C-F3B9-4763-9700-DADF641B6E19}" dt="2022-01-05T15:57:43.581" v="4908"/>
          <ac:spMkLst>
            <pc:docMk/>
            <pc:sldMk cId="1634654145" sldId="292"/>
            <ac:spMk id="4" creationId="{67F45C89-2635-45DC-B437-43A74CEDD311}"/>
          </ac:spMkLst>
        </pc:spChg>
      </pc:sldChg>
      <pc:sldChg chg="addSp modSp add mod">
        <pc:chgData name="John Cooper" userId="c6216b84-9c14-4d8c-b3ee-c6ee19a919f2" providerId="ADAL" clId="{17D4530C-F3B9-4763-9700-DADF641B6E19}" dt="2022-01-05T15:59:22.523" v="4928" actId="108"/>
        <pc:sldMkLst>
          <pc:docMk/>
          <pc:sldMk cId="259732867" sldId="293"/>
        </pc:sldMkLst>
        <pc:spChg chg="add mod">
          <ac:chgData name="John Cooper" userId="c6216b84-9c14-4d8c-b3ee-c6ee19a919f2" providerId="ADAL" clId="{17D4530C-F3B9-4763-9700-DADF641B6E19}" dt="2022-01-05T15:59:22.523" v="4928" actId="108"/>
          <ac:spMkLst>
            <pc:docMk/>
            <pc:sldMk cId="259732867" sldId="293"/>
            <ac:spMk id="3" creationId="{2192A553-E10F-4F89-A998-D584DC148011}"/>
          </ac:spMkLst>
        </pc:spChg>
        <pc:spChg chg="add mod">
          <ac:chgData name="John Cooper" userId="c6216b84-9c14-4d8c-b3ee-c6ee19a919f2" providerId="ADAL" clId="{17D4530C-F3B9-4763-9700-DADF641B6E19}" dt="2022-01-05T15:57:45.535" v="4909"/>
          <ac:spMkLst>
            <pc:docMk/>
            <pc:sldMk cId="259732867" sldId="293"/>
            <ac:spMk id="4" creationId="{4799D7DD-8589-437F-944D-313BB2561DC9}"/>
          </ac:spMkLst>
        </pc:spChg>
      </pc:sldChg>
      <pc:sldChg chg="addSp modSp add mod">
        <pc:chgData name="John Cooper" userId="c6216b84-9c14-4d8c-b3ee-c6ee19a919f2" providerId="ADAL" clId="{17D4530C-F3B9-4763-9700-DADF641B6E19}" dt="2022-01-05T15:59:26.903" v="4929" actId="108"/>
        <pc:sldMkLst>
          <pc:docMk/>
          <pc:sldMk cId="3980481360" sldId="294"/>
        </pc:sldMkLst>
        <pc:spChg chg="add mod">
          <ac:chgData name="John Cooper" userId="c6216b84-9c14-4d8c-b3ee-c6ee19a919f2" providerId="ADAL" clId="{17D4530C-F3B9-4763-9700-DADF641B6E19}" dt="2022-01-05T15:59:26.903" v="4929" actId="108"/>
          <ac:spMkLst>
            <pc:docMk/>
            <pc:sldMk cId="3980481360" sldId="294"/>
            <ac:spMk id="3" creationId="{D0457489-CDAF-4A25-AF54-38CBD99829CC}"/>
          </ac:spMkLst>
        </pc:spChg>
        <pc:spChg chg="add mod">
          <ac:chgData name="John Cooper" userId="c6216b84-9c14-4d8c-b3ee-c6ee19a919f2" providerId="ADAL" clId="{17D4530C-F3B9-4763-9700-DADF641B6E19}" dt="2022-01-05T15:57:46.927" v="4910"/>
          <ac:spMkLst>
            <pc:docMk/>
            <pc:sldMk cId="3980481360" sldId="294"/>
            <ac:spMk id="4" creationId="{3EE29A45-C143-436D-811B-4E176BB7B948}"/>
          </ac:spMkLst>
        </pc:spChg>
      </pc:sldChg>
      <pc:sldChg chg="addSp modSp add mod">
        <pc:chgData name="John Cooper" userId="c6216b84-9c14-4d8c-b3ee-c6ee19a919f2" providerId="ADAL" clId="{17D4530C-F3B9-4763-9700-DADF641B6E19}" dt="2022-01-05T15:59:32.470" v="4931" actId="1076"/>
        <pc:sldMkLst>
          <pc:docMk/>
          <pc:sldMk cId="2644936632" sldId="295"/>
        </pc:sldMkLst>
        <pc:spChg chg="add mod">
          <ac:chgData name="John Cooper" userId="c6216b84-9c14-4d8c-b3ee-c6ee19a919f2" providerId="ADAL" clId="{17D4530C-F3B9-4763-9700-DADF641B6E19}" dt="2022-01-05T15:59:32.470" v="4931" actId="1076"/>
          <ac:spMkLst>
            <pc:docMk/>
            <pc:sldMk cId="2644936632" sldId="295"/>
            <ac:spMk id="3" creationId="{7FF4DA09-FC08-4F3A-B90F-79356C7BF83C}"/>
          </ac:spMkLst>
        </pc:spChg>
        <pc:spChg chg="add mod">
          <ac:chgData name="John Cooper" userId="c6216b84-9c14-4d8c-b3ee-c6ee19a919f2" providerId="ADAL" clId="{17D4530C-F3B9-4763-9700-DADF641B6E19}" dt="2022-01-05T15:57:49.122" v="4911"/>
          <ac:spMkLst>
            <pc:docMk/>
            <pc:sldMk cId="2644936632" sldId="295"/>
            <ac:spMk id="4" creationId="{7D81938C-09AF-45DA-A441-B9D51FE29305}"/>
          </ac:spMkLst>
        </pc:spChg>
      </pc:sldChg>
      <pc:sldChg chg="addSp modSp add mod">
        <pc:chgData name="John Cooper" userId="c6216b84-9c14-4d8c-b3ee-c6ee19a919f2" providerId="ADAL" clId="{17D4530C-F3B9-4763-9700-DADF641B6E19}" dt="2022-01-05T15:59:36.066" v="4932" actId="108"/>
        <pc:sldMkLst>
          <pc:docMk/>
          <pc:sldMk cId="1048771377" sldId="296"/>
        </pc:sldMkLst>
        <pc:spChg chg="add mod">
          <ac:chgData name="John Cooper" userId="c6216b84-9c14-4d8c-b3ee-c6ee19a919f2" providerId="ADAL" clId="{17D4530C-F3B9-4763-9700-DADF641B6E19}" dt="2022-01-05T15:59:36.066" v="4932" actId="108"/>
          <ac:spMkLst>
            <pc:docMk/>
            <pc:sldMk cId="1048771377" sldId="296"/>
            <ac:spMk id="4" creationId="{B89342DE-EC78-4613-8A46-2A3CE2C1F043}"/>
          </ac:spMkLst>
        </pc:spChg>
        <pc:spChg chg="add mod">
          <ac:chgData name="John Cooper" userId="c6216b84-9c14-4d8c-b3ee-c6ee19a919f2" providerId="ADAL" clId="{17D4530C-F3B9-4763-9700-DADF641B6E19}" dt="2022-01-05T15:57:50.988" v="4912"/>
          <ac:spMkLst>
            <pc:docMk/>
            <pc:sldMk cId="1048771377" sldId="296"/>
            <ac:spMk id="5" creationId="{B9145A7D-93AB-4077-9424-992ECE93163E}"/>
          </ac:spMkLst>
        </pc:spChg>
      </pc:sldChg>
      <pc:sldChg chg="addSp modSp add mod">
        <pc:chgData name="John Cooper" userId="c6216b84-9c14-4d8c-b3ee-c6ee19a919f2" providerId="ADAL" clId="{17D4530C-F3B9-4763-9700-DADF641B6E19}" dt="2022-01-05T15:59:41.709" v="4933" actId="108"/>
        <pc:sldMkLst>
          <pc:docMk/>
          <pc:sldMk cId="2664940502" sldId="297"/>
        </pc:sldMkLst>
        <pc:spChg chg="add mod">
          <ac:chgData name="John Cooper" userId="c6216b84-9c14-4d8c-b3ee-c6ee19a919f2" providerId="ADAL" clId="{17D4530C-F3B9-4763-9700-DADF641B6E19}" dt="2022-01-05T15:59:41.709" v="4933" actId="108"/>
          <ac:spMkLst>
            <pc:docMk/>
            <pc:sldMk cId="2664940502" sldId="297"/>
            <ac:spMk id="4" creationId="{E09BFD11-276E-47BA-9A47-EC2854BDA467}"/>
          </ac:spMkLst>
        </pc:spChg>
        <pc:spChg chg="add mod">
          <ac:chgData name="John Cooper" userId="c6216b84-9c14-4d8c-b3ee-c6ee19a919f2" providerId="ADAL" clId="{17D4530C-F3B9-4763-9700-DADF641B6E19}" dt="2022-01-05T15:57:52.293" v="4913"/>
          <ac:spMkLst>
            <pc:docMk/>
            <pc:sldMk cId="2664940502" sldId="297"/>
            <ac:spMk id="5" creationId="{6D461F5E-38B3-44F1-BEF6-D7196EAFD788}"/>
          </ac:spMkLst>
        </pc:spChg>
      </pc:sldChg>
      <pc:sldChg chg="addSp modSp add mod">
        <pc:chgData name="John Cooper" userId="c6216b84-9c14-4d8c-b3ee-c6ee19a919f2" providerId="ADAL" clId="{17D4530C-F3B9-4763-9700-DADF641B6E19}" dt="2022-01-05T15:59:46.250" v="4934" actId="108"/>
        <pc:sldMkLst>
          <pc:docMk/>
          <pc:sldMk cId="2802103594" sldId="298"/>
        </pc:sldMkLst>
        <pc:spChg chg="add mod">
          <ac:chgData name="John Cooper" userId="c6216b84-9c14-4d8c-b3ee-c6ee19a919f2" providerId="ADAL" clId="{17D4530C-F3B9-4763-9700-DADF641B6E19}" dt="2022-01-05T15:59:46.250" v="4934" actId="108"/>
          <ac:spMkLst>
            <pc:docMk/>
            <pc:sldMk cId="2802103594" sldId="298"/>
            <ac:spMk id="4" creationId="{D5A3B5ED-51DB-420C-A93B-1B60FDDF4F48}"/>
          </ac:spMkLst>
        </pc:spChg>
        <pc:spChg chg="add mod">
          <ac:chgData name="John Cooper" userId="c6216b84-9c14-4d8c-b3ee-c6ee19a919f2" providerId="ADAL" clId="{17D4530C-F3B9-4763-9700-DADF641B6E19}" dt="2022-01-05T15:57:53.862" v="4914"/>
          <ac:spMkLst>
            <pc:docMk/>
            <pc:sldMk cId="2802103594" sldId="298"/>
            <ac:spMk id="5" creationId="{272717E6-4A2B-445E-A5C9-DCF13ED4250C}"/>
          </ac:spMkLst>
        </pc:spChg>
      </pc:sldChg>
      <pc:sldChg chg="addSp modSp add mod">
        <pc:chgData name="John Cooper" userId="c6216b84-9c14-4d8c-b3ee-c6ee19a919f2" providerId="ADAL" clId="{17D4530C-F3B9-4763-9700-DADF641B6E19}" dt="2022-01-05T15:59:51.501" v="4935" actId="108"/>
        <pc:sldMkLst>
          <pc:docMk/>
          <pc:sldMk cId="3199913614" sldId="299"/>
        </pc:sldMkLst>
        <pc:spChg chg="add mod">
          <ac:chgData name="John Cooper" userId="c6216b84-9c14-4d8c-b3ee-c6ee19a919f2" providerId="ADAL" clId="{17D4530C-F3B9-4763-9700-DADF641B6E19}" dt="2022-01-05T15:59:51.501" v="4935" actId="108"/>
          <ac:spMkLst>
            <pc:docMk/>
            <pc:sldMk cId="3199913614" sldId="299"/>
            <ac:spMk id="4" creationId="{2B504128-3B53-4439-9F20-E2EC7E7C686F}"/>
          </ac:spMkLst>
        </pc:spChg>
        <pc:spChg chg="add mod">
          <ac:chgData name="John Cooper" userId="c6216b84-9c14-4d8c-b3ee-c6ee19a919f2" providerId="ADAL" clId="{17D4530C-F3B9-4763-9700-DADF641B6E19}" dt="2022-01-05T15:57:55.620" v="4915"/>
          <ac:spMkLst>
            <pc:docMk/>
            <pc:sldMk cId="3199913614" sldId="299"/>
            <ac:spMk id="5" creationId="{2828E638-8F72-4AFF-8335-4E06DB5D5462}"/>
          </ac:spMkLst>
        </pc:spChg>
      </pc:sldChg>
      <pc:sldChg chg="modSp add mod">
        <pc:chgData name="John Cooper" userId="c6216b84-9c14-4d8c-b3ee-c6ee19a919f2" providerId="ADAL" clId="{17D4530C-F3B9-4763-9700-DADF641B6E19}" dt="2022-01-05T17:40:36.059" v="5487" actId="6549"/>
        <pc:sldMkLst>
          <pc:docMk/>
          <pc:sldMk cId="1733883228" sldId="300"/>
        </pc:sldMkLst>
        <pc:spChg chg="mod">
          <ac:chgData name="John Cooper" userId="c6216b84-9c14-4d8c-b3ee-c6ee19a919f2" providerId="ADAL" clId="{17D4530C-F3B9-4763-9700-DADF641B6E19}" dt="2022-01-05T17:32:05.035" v="4952" actId="20577"/>
          <ac:spMkLst>
            <pc:docMk/>
            <pc:sldMk cId="1733883228" sldId="300"/>
            <ac:spMk id="2" creationId="{00000000-0000-0000-0000-000000000000}"/>
          </ac:spMkLst>
        </pc:spChg>
        <pc:spChg chg="mod">
          <ac:chgData name="John Cooper" userId="c6216b84-9c14-4d8c-b3ee-c6ee19a919f2" providerId="ADAL" clId="{17D4530C-F3B9-4763-9700-DADF641B6E19}" dt="2022-01-05T17:40:36.059" v="5487" actId="6549"/>
          <ac:spMkLst>
            <pc:docMk/>
            <pc:sldMk cId="1733883228" sldId="300"/>
            <ac:spMk id="3" creationId="{00000000-0000-0000-0000-000000000000}"/>
          </ac:spMkLst>
        </pc:spChg>
      </pc:sldChg>
      <pc:sldMasterChg chg="modSp mod">
        <pc:chgData name="John Cooper" userId="c6216b84-9c14-4d8c-b3ee-c6ee19a919f2" providerId="ADAL" clId="{17D4530C-F3B9-4763-9700-DADF641B6E19}" dt="2022-01-05T12:35:03.794" v="1" actId="20577"/>
        <pc:sldMasterMkLst>
          <pc:docMk/>
          <pc:sldMasterMk cId="0" sldId="2147483648"/>
        </pc:sldMasterMkLst>
        <pc:spChg chg="mod">
          <ac:chgData name="John Cooper" userId="c6216b84-9c14-4d8c-b3ee-c6ee19a919f2" providerId="ADAL" clId="{17D4530C-F3B9-4763-9700-DADF641B6E19}" dt="2022-01-05T12:35:03.794" v="1" actId="20577"/>
          <ac:spMkLst>
            <pc:docMk/>
            <pc:sldMasterMk cId="0" sldId="2147483648"/>
            <ac:spMk id="10" creationId="{00000000-0000-0000-0000-000000000000}"/>
          </ac:spMkLst>
        </pc:spChg>
      </pc:sldMasterChg>
    </pc:docChg>
  </pc:docChgLst>
  <pc:docChgLst>
    <pc:chgData name="John Cooper" userId="c6216b84-9c14-4d8c-b3ee-c6ee19a919f2" providerId="ADAL" clId="{181C8C3F-3333-488F-9577-2B12BCA6B733}"/>
    <pc:docChg chg="undo redo custSel addSld delSld modSld sldOrd addSection modSection">
      <pc:chgData name="John Cooper" userId="c6216b84-9c14-4d8c-b3ee-c6ee19a919f2" providerId="ADAL" clId="{181C8C3F-3333-488F-9577-2B12BCA6B733}" dt="2021-10-04T13:54:23.744" v="2104" actId="20577"/>
      <pc:docMkLst>
        <pc:docMk/>
      </pc:docMkLst>
      <pc:sldChg chg="modSp mod">
        <pc:chgData name="John Cooper" userId="c6216b84-9c14-4d8c-b3ee-c6ee19a919f2" providerId="ADAL" clId="{181C8C3F-3333-488F-9577-2B12BCA6B733}" dt="2021-10-04T13:54:23.744" v="2104" actId="20577"/>
        <pc:sldMkLst>
          <pc:docMk/>
          <pc:sldMk cId="0" sldId="256"/>
        </pc:sldMkLst>
        <pc:spChg chg="mod">
          <ac:chgData name="John Cooper" userId="c6216b84-9c14-4d8c-b3ee-c6ee19a919f2" providerId="ADAL" clId="{181C8C3F-3333-488F-9577-2B12BCA6B733}" dt="2021-10-01T15:41:06.701" v="133" actId="20577"/>
          <ac:spMkLst>
            <pc:docMk/>
            <pc:sldMk cId="0" sldId="256"/>
            <ac:spMk id="3073" creationId="{00000000-0000-0000-0000-000000000000}"/>
          </ac:spMkLst>
        </pc:spChg>
        <pc:spChg chg="mod">
          <ac:chgData name="John Cooper" userId="c6216b84-9c14-4d8c-b3ee-c6ee19a919f2" providerId="ADAL" clId="{181C8C3F-3333-488F-9577-2B12BCA6B733}" dt="2021-10-04T13:54:23.744" v="2104" actId="20577"/>
          <ac:spMkLst>
            <pc:docMk/>
            <pc:sldMk cId="0" sldId="256"/>
            <ac:spMk id="3074" creationId="{00000000-0000-0000-0000-000000000000}"/>
          </ac:spMkLst>
        </pc:spChg>
        <pc:spChg chg="mod">
          <ac:chgData name="John Cooper" userId="c6216b84-9c14-4d8c-b3ee-c6ee19a919f2" providerId="ADAL" clId="{181C8C3F-3333-488F-9577-2B12BCA6B733}" dt="2021-10-01T15:41:15.079" v="135" actId="1076"/>
          <ac:spMkLst>
            <pc:docMk/>
            <pc:sldMk cId="0" sldId="256"/>
            <ac:spMk id="3076" creationId="{00000000-0000-0000-0000-000000000000}"/>
          </ac:spMkLst>
        </pc:spChg>
        <pc:graphicFrameChg chg="mod">
          <ac:chgData name="John Cooper" userId="c6216b84-9c14-4d8c-b3ee-c6ee19a919f2" providerId="ADAL" clId="{181C8C3F-3333-488F-9577-2B12BCA6B733}" dt="2021-10-01T15:41:11.994" v="134" actId="1076"/>
          <ac:graphicFrameMkLst>
            <pc:docMk/>
            <pc:sldMk cId="0" sldId="256"/>
            <ac:graphicFrameMk id="3075" creationId="{00000000-0000-0000-0000-000000000000}"/>
          </ac:graphicFrameMkLst>
        </pc:graphicFrameChg>
      </pc:sldChg>
      <pc:sldChg chg="addSp delSp modSp mod addCm modCm chgLayout">
        <pc:chgData name="John Cooper" userId="c6216b84-9c14-4d8c-b3ee-c6ee19a919f2" providerId="ADAL" clId="{181C8C3F-3333-488F-9577-2B12BCA6B733}" dt="2021-10-04T13:47:38.766" v="2040" actId="20577"/>
        <pc:sldMkLst>
          <pc:docMk/>
          <pc:sldMk cId="0" sldId="262"/>
        </pc:sldMkLst>
        <pc:spChg chg="add del mod">
          <ac:chgData name="John Cooper" userId="c6216b84-9c14-4d8c-b3ee-c6ee19a919f2" providerId="ADAL" clId="{181C8C3F-3333-488F-9577-2B12BCA6B733}" dt="2021-10-04T13:07:39.176" v="1206" actId="6264"/>
          <ac:spMkLst>
            <pc:docMk/>
            <pc:sldMk cId="0" sldId="262"/>
            <ac:spMk id="2" creationId="{0EC59000-F37D-48CE-9BE6-BD88998DEBAD}"/>
          </ac:spMkLst>
        </pc:spChg>
        <pc:spChg chg="add del mod">
          <ac:chgData name="John Cooper" userId="c6216b84-9c14-4d8c-b3ee-c6ee19a919f2" providerId="ADAL" clId="{181C8C3F-3333-488F-9577-2B12BCA6B733}" dt="2021-10-04T13:07:39.176" v="1206" actId="6264"/>
          <ac:spMkLst>
            <pc:docMk/>
            <pc:sldMk cId="0" sldId="262"/>
            <ac:spMk id="3" creationId="{24DAE4B4-0F90-4FF0-85D1-60E90CAAEAFD}"/>
          </ac:spMkLst>
        </pc:spChg>
        <pc:spChg chg="mod ord">
          <ac:chgData name="John Cooper" userId="c6216b84-9c14-4d8c-b3ee-c6ee19a919f2" providerId="ADAL" clId="{181C8C3F-3333-488F-9577-2B12BCA6B733}" dt="2021-10-04T13:07:39.176" v="1206" actId="6264"/>
          <ac:spMkLst>
            <pc:docMk/>
            <pc:sldMk cId="0" sldId="262"/>
            <ac:spMk id="4" creationId="{00000000-0000-0000-0000-000000000000}"/>
          </ac:spMkLst>
        </pc:spChg>
        <pc:spChg chg="mod ord">
          <ac:chgData name="John Cooper" userId="c6216b84-9c14-4d8c-b3ee-c6ee19a919f2" providerId="ADAL" clId="{181C8C3F-3333-488F-9577-2B12BCA6B733}" dt="2021-10-04T13:07:39.176" v="1206" actId="6264"/>
          <ac:spMkLst>
            <pc:docMk/>
            <pc:sldMk cId="0" sldId="262"/>
            <ac:spMk id="5" creationId="{00000000-0000-0000-0000-000000000000}"/>
          </ac:spMkLst>
        </pc:spChg>
        <pc:spChg chg="mod ord">
          <ac:chgData name="John Cooper" userId="c6216b84-9c14-4d8c-b3ee-c6ee19a919f2" providerId="ADAL" clId="{181C8C3F-3333-488F-9577-2B12BCA6B733}" dt="2021-10-04T13:07:39.176" v="1206" actId="6264"/>
          <ac:spMkLst>
            <pc:docMk/>
            <pc:sldMk cId="0" sldId="262"/>
            <ac:spMk id="6" creationId="{00000000-0000-0000-0000-000000000000}"/>
          </ac:spMkLst>
        </pc:spChg>
        <pc:spChg chg="add del mod">
          <ac:chgData name="John Cooper" userId="c6216b84-9c14-4d8c-b3ee-c6ee19a919f2" providerId="ADAL" clId="{181C8C3F-3333-488F-9577-2B12BCA6B733}" dt="2021-10-04T13:07:39.176" v="1206" actId="6264"/>
          <ac:spMkLst>
            <pc:docMk/>
            <pc:sldMk cId="0" sldId="262"/>
            <ac:spMk id="7" creationId="{9F2E47E0-F1CA-4F4E-B64C-AD776D6CC321}"/>
          </ac:spMkLst>
        </pc:spChg>
        <pc:spChg chg="add del mod">
          <ac:chgData name="John Cooper" userId="c6216b84-9c14-4d8c-b3ee-c6ee19a919f2" providerId="ADAL" clId="{181C8C3F-3333-488F-9577-2B12BCA6B733}" dt="2021-10-04T13:07:39.176" v="1206" actId="6264"/>
          <ac:spMkLst>
            <pc:docMk/>
            <pc:sldMk cId="0" sldId="262"/>
            <ac:spMk id="8" creationId="{27C7E800-F8A7-4F5E-BC2F-4AEF3570FE15}"/>
          </ac:spMkLst>
        </pc:spChg>
        <pc:spChg chg="add del mod">
          <ac:chgData name="John Cooper" userId="c6216b84-9c14-4d8c-b3ee-c6ee19a919f2" providerId="ADAL" clId="{181C8C3F-3333-488F-9577-2B12BCA6B733}" dt="2021-10-04T13:07:39.176" v="1206" actId="6264"/>
          <ac:spMkLst>
            <pc:docMk/>
            <pc:sldMk cId="0" sldId="262"/>
            <ac:spMk id="9" creationId="{2ABE9BA5-30BE-4B64-A2B8-BE1BC96EBC7E}"/>
          </ac:spMkLst>
        </pc:spChg>
        <pc:spChg chg="mod ord">
          <ac:chgData name="John Cooper" userId="c6216b84-9c14-4d8c-b3ee-c6ee19a919f2" providerId="ADAL" clId="{181C8C3F-3333-488F-9577-2B12BCA6B733}" dt="2021-10-04T13:07:39.176" v="1206" actId="6264"/>
          <ac:spMkLst>
            <pc:docMk/>
            <pc:sldMk cId="0" sldId="262"/>
            <ac:spMk id="9217" creationId="{00000000-0000-0000-0000-000000000000}"/>
          </ac:spMkLst>
        </pc:spChg>
        <pc:spChg chg="mod ord">
          <ac:chgData name="John Cooper" userId="c6216b84-9c14-4d8c-b3ee-c6ee19a919f2" providerId="ADAL" clId="{181C8C3F-3333-488F-9577-2B12BCA6B733}" dt="2021-10-04T13:47:38.766" v="2040" actId="20577"/>
          <ac:spMkLst>
            <pc:docMk/>
            <pc:sldMk cId="0" sldId="262"/>
            <ac:spMk id="9218" creationId="{00000000-0000-0000-0000-000000000000}"/>
          </ac:spMkLst>
        </pc:spChg>
      </pc:sldChg>
      <pc:sldChg chg="modSp mod ord">
        <pc:chgData name="John Cooper" userId="c6216b84-9c14-4d8c-b3ee-c6ee19a919f2" providerId="ADAL" clId="{181C8C3F-3333-488F-9577-2B12BCA6B733}" dt="2021-10-04T13:13:10.345" v="1408" actId="20577"/>
        <pc:sldMkLst>
          <pc:docMk/>
          <pc:sldMk cId="0" sldId="263"/>
        </pc:sldMkLst>
        <pc:spChg chg="mod">
          <ac:chgData name="John Cooper" userId="c6216b84-9c14-4d8c-b3ee-c6ee19a919f2" providerId="ADAL" clId="{181C8C3F-3333-488F-9577-2B12BCA6B733}" dt="2021-10-04T13:13:10.345" v="1408" actId="20577"/>
          <ac:spMkLst>
            <pc:docMk/>
            <pc:sldMk cId="0" sldId="263"/>
            <ac:spMk id="10242" creationId="{00000000-0000-0000-0000-000000000000}"/>
          </ac:spMkLst>
        </pc:spChg>
      </pc:sldChg>
      <pc:sldChg chg="modSp mod ord">
        <pc:chgData name="John Cooper" userId="c6216b84-9c14-4d8c-b3ee-c6ee19a919f2" providerId="ADAL" clId="{181C8C3F-3333-488F-9577-2B12BCA6B733}" dt="2021-10-04T13:52:20.768" v="2101"/>
        <pc:sldMkLst>
          <pc:docMk/>
          <pc:sldMk cId="0" sldId="264"/>
        </pc:sldMkLst>
        <pc:spChg chg="mod">
          <ac:chgData name="John Cooper" userId="c6216b84-9c14-4d8c-b3ee-c6ee19a919f2" providerId="ADAL" clId="{181C8C3F-3333-488F-9577-2B12BCA6B733}" dt="2021-10-04T13:50:11.876" v="2099" actId="313"/>
          <ac:spMkLst>
            <pc:docMk/>
            <pc:sldMk cId="0" sldId="264"/>
            <ac:spMk id="11266" creationId="{00000000-0000-0000-0000-000000000000}"/>
          </ac:spMkLst>
        </pc:spChg>
      </pc:sldChg>
      <pc:sldChg chg="addSp delSp modSp mod chgLayout">
        <pc:chgData name="John Cooper" userId="c6216b84-9c14-4d8c-b3ee-c6ee19a919f2" providerId="ADAL" clId="{181C8C3F-3333-488F-9577-2B12BCA6B733}" dt="2021-10-04T13:19:29.491" v="1409" actId="700"/>
        <pc:sldMkLst>
          <pc:docMk/>
          <pc:sldMk cId="2401248595" sldId="265"/>
        </pc:sldMkLst>
        <pc:spChg chg="add del mod">
          <ac:chgData name="John Cooper" userId="c6216b84-9c14-4d8c-b3ee-c6ee19a919f2" providerId="ADAL" clId="{181C8C3F-3333-488F-9577-2B12BCA6B733}" dt="2021-10-04T13:05:50.957" v="1199" actId="6264"/>
          <ac:spMkLst>
            <pc:docMk/>
            <pc:sldMk cId="2401248595" sldId="265"/>
            <ac:spMk id="2" creationId="{607F16D2-6330-4981-B413-A878A2F66B75}"/>
          </ac:spMkLst>
        </pc:spChg>
        <pc:spChg chg="add del mod">
          <ac:chgData name="John Cooper" userId="c6216b84-9c14-4d8c-b3ee-c6ee19a919f2" providerId="ADAL" clId="{181C8C3F-3333-488F-9577-2B12BCA6B733}" dt="2021-10-04T13:05:50.957" v="1199" actId="6264"/>
          <ac:spMkLst>
            <pc:docMk/>
            <pc:sldMk cId="2401248595" sldId="265"/>
            <ac:spMk id="3" creationId="{561E394D-4DEA-40AB-88DB-7432A6E0E82A}"/>
          </ac:spMkLst>
        </pc:spChg>
        <pc:spChg chg="mod ord">
          <ac:chgData name="John Cooper" userId="c6216b84-9c14-4d8c-b3ee-c6ee19a919f2" providerId="ADAL" clId="{181C8C3F-3333-488F-9577-2B12BCA6B733}" dt="2021-10-04T13:19:29.491" v="1409" actId="700"/>
          <ac:spMkLst>
            <pc:docMk/>
            <pc:sldMk cId="2401248595" sldId="265"/>
            <ac:spMk id="4" creationId="{00000000-0000-0000-0000-000000000000}"/>
          </ac:spMkLst>
        </pc:spChg>
        <pc:spChg chg="mod ord">
          <ac:chgData name="John Cooper" userId="c6216b84-9c14-4d8c-b3ee-c6ee19a919f2" providerId="ADAL" clId="{181C8C3F-3333-488F-9577-2B12BCA6B733}" dt="2021-10-04T13:19:29.491" v="1409" actId="700"/>
          <ac:spMkLst>
            <pc:docMk/>
            <pc:sldMk cId="2401248595" sldId="265"/>
            <ac:spMk id="5" creationId="{00000000-0000-0000-0000-000000000000}"/>
          </ac:spMkLst>
        </pc:spChg>
        <pc:spChg chg="mod ord">
          <ac:chgData name="John Cooper" userId="c6216b84-9c14-4d8c-b3ee-c6ee19a919f2" providerId="ADAL" clId="{181C8C3F-3333-488F-9577-2B12BCA6B733}" dt="2021-10-04T13:19:29.491" v="1409" actId="700"/>
          <ac:spMkLst>
            <pc:docMk/>
            <pc:sldMk cId="2401248595" sldId="265"/>
            <ac:spMk id="6" creationId="{00000000-0000-0000-0000-000000000000}"/>
          </ac:spMkLst>
        </pc:spChg>
        <pc:spChg chg="add del mod">
          <ac:chgData name="John Cooper" userId="c6216b84-9c14-4d8c-b3ee-c6ee19a919f2" providerId="ADAL" clId="{181C8C3F-3333-488F-9577-2B12BCA6B733}" dt="2021-10-04T13:05:50.957" v="1199" actId="6264"/>
          <ac:spMkLst>
            <pc:docMk/>
            <pc:sldMk cId="2401248595" sldId="265"/>
            <ac:spMk id="7" creationId="{ED066ACE-4CA8-4F41-828E-99C48ABFCA4F}"/>
          </ac:spMkLst>
        </pc:spChg>
        <pc:spChg chg="add del mod">
          <ac:chgData name="John Cooper" userId="c6216b84-9c14-4d8c-b3ee-c6ee19a919f2" providerId="ADAL" clId="{181C8C3F-3333-488F-9577-2B12BCA6B733}" dt="2021-10-04T13:05:50.957" v="1199" actId="6264"/>
          <ac:spMkLst>
            <pc:docMk/>
            <pc:sldMk cId="2401248595" sldId="265"/>
            <ac:spMk id="8" creationId="{C3819B2C-F360-4305-B5BB-82C0F7E80D5A}"/>
          </ac:spMkLst>
        </pc:spChg>
        <pc:spChg chg="add del mod">
          <ac:chgData name="John Cooper" userId="c6216b84-9c14-4d8c-b3ee-c6ee19a919f2" providerId="ADAL" clId="{181C8C3F-3333-488F-9577-2B12BCA6B733}" dt="2021-10-04T13:05:50.957" v="1199" actId="6264"/>
          <ac:spMkLst>
            <pc:docMk/>
            <pc:sldMk cId="2401248595" sldId="265"/>
            <ac:spMk id="9" creationId="{43CBDC73-8D6B-45AF-AE16-DC22633CFE6B}"/>
          </ac:spMkLst>
        </pc:spChg>
        <pc:spChg chg="add del mod">
          <ac:chgData name="John Cooper" userId="c6216b84-9c14-4d8c-b3ee-c6ee19a919f2" providerId="ADAL" clId="{181C8C3F-3333-488F-9577-2B12BCA6B733}" dt="2021-10-04T13:05:52.431" v="1200" actId="6264"/>
          <ac:spMkLst>
            <pc:docMk/>
            <pc:sldMk cId="2401248595" sldId="265"/>
            <ac:spMk id="10" creationId="{4B5E6528-4C44-4644-84D9-E2E9DD0E3800}"/>
          </ac:spMkLst>
        </pc:spChg>
        <pc:spChg chg="add del mod">
          <ac:chgData name="John Cooper" userId="c6216b84-9c14-4d8c-b3ee-c6ee19a919f2" providerId="ADAL" clId="{181C8C3F-3333-488F-9577-2B12BCA6B733}" dt="2021-10-04T13:05:52.431" v="1200" actId="6264"/>
          <ac:spMkLst>
            <pc:docMk/>
            <pc:sldMk cId="2401248595" sldId="265"/>
            <ac:spMk id="11" creationId="{3AACBF18-7459-4366-8BC3-8A96762C1006}"/>
          </ac:spMkLst>
        </pc:spChg>
        <pc:spChg chg="add del mod">
          <ac:chgData name="John Cooper" userId="c6216b84-9c14-4d8c-b3ee-c6ee19a919f2" providerId="ADAL" clId="{181C8C3F-3333-488F-9577-2B12BCA6B733}" dt="2021-10-04T13:05:52.431" v="1200" actId="6264"/>
          <ac:spMkLst>
            <pc:docMk/>
            <pc:sldMk cId="2401248595" sldId="265"/>
            <ac:spMk id="12" creationId="{8349683A-608C-4968-9C18-6DE4C847FE89}"/>
          </ac:spMkLst>
        </pc:spChg>
        <pc:spChg chg="add del mod">
          <ac:chgData name="John Cooper" userId="c6216b84-9c14-4d8c-b3ee-c6ee19a919f2" providerId="ADAL" clId="{181C8C3F-3333-488F-9577-2B12BCA6B733}" dt="2021-10-04T13:05:52.431" v="1200" actId="6264"/>
          <ac:spMkLst>
            <pc:docMk/>
            <pc:sldMk cId="2401248595" sldId="265"/>
            <ac:spMk id="13" creationId="{4567A41F-4E38-4B2F-8EFD-85ED3843EE26}"/>
          </ac:spMkLst>
        </pc:spChg>
        <pc:spChg chg="add del mod">
          <ac:chgData name="John Cooper" userId="c6216b84-9c14-4d8c-b3ee-c6ee19a919f2" providerId="ADAL" clId="{181C8C3F-3333-488F-9577-2B12BCA6B733}" dt="2021-10-04T13:05:52.431" v="1200" actId="6264"/>
          <ac:spMkLst>
            <pc:docMk/>
            <pc:sldMk cId="2401248595" sldId="265"/>
            <ac:spMk id="14" creationId="{AB3B9D63-A06D-4817-9519-98F9A980161D}"/>
          </ac:spMkLst>
        </pc:spChg>
        <pc:spChg chg="mod ord">
          <ac:chgData name="John Cooper" userId="c6216b84-9c14-4d8c-b3ee-c6ee19a919f2" providerId="ADAL" clId="{181C8C3F-3333-488F-9577-2B12BCA6B733}" dt="2021-10-04T13:19:29.491" v="1409" actId="700"/>
          <ac:spMkLst>
            <pc:docMk/>
            <pc:sldMk cId="2401248595" sldId="265"/>
            <ac:spMk id="9217" creationId="{00000000-0000-0000-0000-000000000000}"/>
          </ac:spMkLst>
        </pc:spChg>
        <pc:spChg chg="mod ord">
          <ac:chgData name="John Cooper" userId="c6216b84-9c14-4d8c-b3ee-c6ee19a919f2" providerId="ADAL" clId="{181C8C3F-3333-488F-9577-2B12BCA6B733}" dt="2021-10-04T13:19:29.491" v="1409" actId="700"/>
          <ac:spMkLst>
            <pc:docMk/>
            <pc:sldMk cId="2401248595" sldId="265"/>
            <ac:spMk id="9218" creationId="{00000000-0000-0000-0000-000000000000}"/>
          </ac:spMkLst>
        </pc:spChg>
      </pc:sldChg>
      <pc:sldChg chg="modSp new del mod ord">
        <pc:chgData name="John Cooper" userId="c6216b84-9c14-4d8c-b3ee-c6ee19a919f2" providerId="ADAL" clId="{181C8C3F-3333-488F-9577-2B12BCA6B733}" dt="2021-10-04T13:54:11.782" v="2102" actId="47"/>
        <pc:sldMkLst>
          <pc:docMk/>
          <pc:sldMk cId="3554124856" sldId="267"/>
        </pc:sldMkLst>
        <pc:spChg chg="mod">
          <ac:chgData name="John Cooper" userId="c6216b84-9c14-4d8c-b3ee-c6ee19a919f2" providerId="ADAL" clId="{181C8C3F-3333-488F-9577-2B12BCA6B733}" dt="2021-10-01T15:58:46.092" v="266" actId="20577"/>
          <ac:spMkLst>
            <pc:docMk/>
            <pc:sldMk cId="3554124856" sldId="267"/>
            <ac:spMk id="2" creationId="{284734BD-FE65-4121-9747-776E02195C63}"/>
          </ac:spMkLst>
        </pc:spChg>
        <pc:spChg chg="mod">
          <ac:chgData name="John Cooper" userId="c6216b84-9c14-4d8c-b3ee-c6ee19a919f2" providerId="ADAL" clId="{181C8C3F-3333-488F-9577-2B12BCA6B733}" dt="2021-10-01T15:59:32.288" v="357" actId="20577"/>
          <ac:spMkLst>
            <pc:docMk/>
            <pc:sldMk cId="3554124856" sldId="267"/>
            <ac:spMk id="3" creationId="{826E41A8-D95B-4324-AAE2-8FECD5D4A1C5}"/>
          </ac:spMkLst>
        </pc:spChg>
      </pc:sldChg>
      <pc:sldChg chg="modSp new del mod ord">
        <pc:chgData name="John Cooper" userId="c6216b84-9c14-4d8c-b3ee-c6ee19a919f2" providerId="ADAL" clId="{181C8C3F-3333-488F-9577-2B12BCA6B733}" dt="2021-10-04T13:54:11.782" v="2102" actId="47"/>
        <pc:sldMkLst>
          <pc:docMk/>
          <pc:sldMk cId="3415910643" sldId="268"/>
        </pc:sldMkLst>
        <pc:spChg chg="mod">
          <ac:chgData name="John Cooper" userId="c6216b84-9c14-4d8c-b3ee-c6ee19a919f2" providerId="ADAL" clId="{181C8C3F-3333-488F-9577-2B12BCA6B733}" dt="2021-10-01T16:07:46.907" v="480" actId="6549"/>
          <ac:spMkLst>
            <pc:docMk/>
            <pc:sldMk cId="3415910643" sldId="268"/>
            <ac:spMk id="2" creationId="{8A3982C9-D122-4091-9AA2-75BBD4DCA469}"/>
          </ac:spMkLst>
        </pc:spChg>
        <pc:spChg chg="mod">
          <ac:chgData name="John Cooper" userId="c6216b84-9c14-4d8c-b3ee-c6ee19a919f2" providerId="ADAL" clId="{181C8C3F-3333-488F-9577-2B12BCA6B733}" dt="2021-10-01T16:06:51.637" v="477" actId="6549"/>
          <ac:spMkLst>
            <pc:docMk/>
            <pc:sldMk cId="3415910643" sldId="268"/>
            <ac:spMk id="3" creationId="{951861B9-8E56-4C02-AA58-5CD516C9CE61}"/>
          </ac:spMkLst>
        </pc:spChg>
      </pc:sldChg>
      <pc:sldChg chg="modSp add del mod ord">
        <pc:chgData name="John Cooper" userId="c6216b84-9c14-4d8c-b3ee-c6ee19a919f2" providerId="ADAL" clId="{181C8C3F-3333-488F-9577-2B12BCA6B733}" dt="2021-10-04T13:54:11.782" v="2102" actId="47"/>
        <pc:sldMkLst>
          <pc:docMk/>
          <pc:sldMk cId="3899867081" sldId="269"/>
        </pc:sldMkLst>
        <pc:spChg chg="mod">
          <ac:chgData name="John Cooper" userId="c6216b84-9c14-4d8c-b3ee-c6ee19a919f2" providerId="ADAL" clId="{181C8C3F-3333-488F-9577-2B12BCA6B733}" dt="2021-10-01T16:26:39.144" v="707" actId="20577"/>
          <ac:spMkLst>
            <pc:docMk/>
            <pc:sldMk cId="3899867081" sldId="269"/>
            <ac:spMk id="2" creationId="{8A3982C9-D122-4091-9AA2-75BBD4DCA469}"/>
          </ac:spMkLst>
        </pc:spChg>
        <pc:spChg chg="mod">
          <ac:chgData name="John Cooper" userId="c6216b84-9c14-4d8c-b3ee-c6ee19a919f2" providerId="ADAL" clId="{181C8C3F-3333-488F-9577-2B12BCA6B733}" dt="2021-10-01T16:22:20.451" v="701" actId="20577"/>
          <ac:spMkLst>
            <pc:docMk/>
            <pc:sldMk cId="3899867081" sldId="269"/>
            <ac:spMk id="3" creationId="{951861B9-8E56-4C02-AA58-5CD516C9CE61}"/>
          </ac:spMkLst>
        </pc:spChg>
      </pc:sldChg>
      <pc:sldChg chg="addSp delSp modSp new mod modClrScheme chgLayout">
        <pc:chgData name="John Cooper" userId="c6216b84-9c14-4d8c-b3ee-c6ee19a919f2" providerId="ADAL" clId="{181C8C3F-3333-488F-9577-2B12BCA6B733}" dt="2021-10-04T13:48:04.833" v="2042" actId="20577"/>
        <pc:sldMkLst>
          <pc:docMk/>
          <pc:sldMk cId="74323027" sldId="270"/>
        </pc:sldMkLst>
        <pc:spChg chg="mod ord">
          <ac:chgData name="John Cooper" userId="c6216b84-9c14-4d8c-b3ee-c6ee19a919f2" providerId="ADAL" clId="{181C8C3F-3333-488F-9577-2B12BCA6B733}" dt="2021-10-04T13:38:08.500" v="1706" actId="313"/>
          <ac:spMkLst>
            <pc:docMk/>
            <pc:sldMk cId="74323027" sldId="270"/>
            <ac:spMk id="2" creationId="{A4377961-C661-449E-A0E4-85CA66BC4770}"/>
          </ac:spMkLst>
        </pc:spChg>
        <pc:spChg chg="del mod ord">
          <ac:chgData name="John Cooper" userId="c6216b84-9c14-4d8c-b3ee-c6ee19a919f2" providerId="ADAL" clId="{181C8C3F-3333-488F-9577-2B12BCA6B733}" dt="2021-10-04T13:20:04.459" v="1482" actId="700"/>
          <ac:spMkLst>
            <pc:docMk/>
            <pc:sldMk cId="74323027" sldId="270"/>
            <ac:spMk id="3" creationId="{8CCD65DB-7380-4837-AF21-277E54F18232}"/>
          </ac:spMkLst>
        </pc:spChg>
        <pc:spChg chg="mod ord">
          <ac:chgData name="John Cooper" userId="c6216b84-9c14-4d8c-b3ee-c6ee19a919f2" providerId="ADAL" clId="{181C8C3F-3333-488F-9577-2B12BCA6B733}" dt="2021-10-04T13:20:04.459" v="1482" actId="700"/>
          <ac:spMkLst>
            <pc:docMk/>
            <pc:sldMk cId="74323027" sldId="270"/>
            <ac:spMk id="4" creationId="{DC691BFC-EF4B-4B90-808A-FCEFFE1E9CFF}"/>
          </ac:spMkLst>
        </pc:spChg>
        <pc:spChg chg="mod ord">
          <ac:chgData name="John Cooper" userId="c6216b84-9c14-4d8c-b3ee-c6ee19a919f2" providerId="ADAL" clId="{181C8C3F-3333-488F-9577-2B12BCA6B733}" dt="2021-10-04T13:20:04.459" v="1482" actId="700"/>
          <ac:spMkLst>
            <pc:docMk/>
            <pc:sldMk cId="74323027" sldId="270"/>
            <ac:spMk id="5" creationId="{8556D28F-73A5-47F3-9307-E9FAC79BCABB}"/>
          </ac:spMkLst>
        </pc:spChg>
        <pc:spChg chg="mod ord">
          <ac:chgData name="John Cooper" userId="c6216b84-9c14-4d8c-b3ee-c6ee19a919f2" providerId="ADAL" clId="{181C8C3F-3333-488F-9577-2B12BCA6B733}" dt="2021-10-04T13:20:04.459" v="1482" actId="700"/>
          <ac:spMkLst>
            <pc:docMk/>
            <pc:sldMk cId="74323027" sldId="270"/>
            <ac:spMk id="6" creationId="{15F2AA5A-D8A4-4204-83B6-3DD748CB483C}"/>
          </ac:spMkLst>
        </pc:spChg>
        <pc:spChg chg="add del mod ord">
          <ac:chgData name="John Cooper" userId="c6216b84-9c14-4d8c-b3ee-c6ee19a919f2" providerId="ADAL" clId="{181C8C3F-3333-488F-9577-2B12BCA6B733}" dt="2021-10-04T13:20:06.852" v="1483" actId="22"/>
          <ac:spMkLst>
            <pc:docMk/>
            <pc:sldMk cId="74323027" sldId="270"/>
            <ac:spMk id="7" creationId="{23E558F2-E10B-4CAD-8321-DCF2867B5D8D}"/>
          </ac:spMkLst>
        </pc:spChg>
        <pc:spChg chg="add mod ord">
          <ac:chgData name="John Cooper" userId="c6216b84-9c14-4d8c-b3ee-c6ee19a919f2" providerId="ADAL" clId="{181C8C3F-3333-488F-9577-2B12BCA6B733}" dt="2021-10-04T13:48:04.833" v="2042" actId="20577"/>
          <ac:spMkLst>
            <pc:docMk/>
            <pc:sldMk cId="74323027" sldId="270"/>
            <ac:spMk id="8" creationId="{202B88B8-4935-448F-B1C5-FF10410620A6}"/>
          </ac:spMkLst>
        </pc:spChg>
        <pc:picChg chg="add mod ord">
          <ac:chgData name="John Cooper" userId="c6216b84-9c14-4d8c-b3ee-c6ee19a919f2" providerId="ADAL" clId="{181C8C3F-3333-488F-9577-2B12BCA6B733}" dt="2021-10-04T13:20:06.852" v="1483" actId="22"/>
          <ac:picMkLst>
            <pc:docMk/>
            <pc:sldMk cId="74323027" sldId="270"/>
            <ac:picMk id="10" creationId="{16F5E736-A45F-433D-B881-2CE6DD6CCB6D}"/>
          </ac:picMkLst>
        </pc:picChg>
      </pc:sldChg>
      <pc:sldChg chg="addSp delSp modSp new mod">
        <pc:chgData name="John Cooper" userId="c6216b84-9c14-4d8c-b3ee-c6ee19a919f2" providerId="ADAL" clId="{181C8C3F-3333-488F-9577-2B12BCA6B733}" dt="2021-10-04T13:44:42.213" v="2032" actId="20577"/>
        <pc:sldMkLst>
          <pc:docMk/>
          <pc:sldMk cId="1234205300" sldId="271"/>
        </pc:sldMkLst>
        <pc:spChg chg="mod">
          <ac:chgData name="John Cooper" userId="c6216b84-9c14-4d8c-b3ee-c6ee19a919f2" providerId="ADAL" clId="{181C8C3F-3333-488F-9577-2B12BCA6B733}" dt="2021-10-04T13:38:12.941" v="1707"/>
          <ac:spMkLst>
            <pc:docMk/>
            <pc:sldMk cId="1234205300" sldId="271"/>
            <ac:spMk id="2" creationId="{E79D632F-8F50-4C1A-88D7-BBA633E5DE58}"/>
          </ac:spMkLst>
        </pc:spChg>
        <pc:spChg chg="mod">
          <ac:chgData name="John Cooper" userId="c6216b84-9c14-4d8c-b3ee-c6ee19a919f2" providerId="ADAL" clId="{181C8C3F-3333-488F-9577-2B12BCA6B733}" dt="2021-10-04T13:44:06.971" v="2021" actId="12"/>
          <ac:spMkLst>
            <pc:docMk/>
            <pc:sldMk cId="1234205300" sldId="271"/>
            <ac:spMk id="3" creationId="{780A43AD-2BB6-47A9-9828-268F9331778E}"/>
          </ac:spMkLst>
        </pc:spChg>
        <pc:spChg chg="mod">
          <ac:chgData name="John Cooper" userId="c6216b84-9c14-4d8c-b3ee-c6ee19a919f2" providerId="ADAL" clId="{181C8C3F-3333-488F-9577-2B12BCA6B733}" dt="2021-10-04T13:44:42.213" v="2032" actId="20577"/>
          <ac:spMkLst>
            <pc:docMk/>
            <pc:sldMk cId="1234205300" sldId="271"/>
            <ac:spMk id="4" creationId="{36CA88B1-D43C-4870-B507-54B7B5C238CD}"/>
          </ac:spMkLst>
        </pc:spChg>
        <pc:spChg chg="add del mod">
          <ac:chgData name="John Cooper" userId="c6216b84-9c14-4d8c-b3ee-c6ee19a919f2" providerId="ADAL" clId="{181C8C3F-3333-488F-9577-2B12BCA6B733}" dt="2021-10-04T13:35:56.438" v="1692"/>
          <ac:spMkLst>
            <pc:docMk/>
            <pc:sldMk cId="1234205300" sldId="271"/>
            <ac:spMk id="14" creationId="{583DE4F2-83FE-4196-978B-B153F4185362}"/>
          </ac:spMkLst>
        </pc:spChg>
        <pc:spChg chg="add del mod">
          <ac:chgData name="John Cooper" userId="c6216b84-9c14-4d8c-b3ee-c6ee19a919f2" providerId="ADAL" clId="{181C8C3F-3333-488F-9577-2B12BCA6B733}" dt="2021-10-04T13:35:56.438" v="1692"/>
          <ac:spMkLst>
            <pc:docMk/>
            <pc:sldMk cId="1234205300" sldId="271"/>
            <ac:spMk id="15" creationId="{ABE0DFCD-F406-4AD9-A32A-B74014ABA3B7}"/>
          </ac:spMkLst>
        </pc:spChg>
        <pc:spChg chg="add del mod">
          <ac:chgData name="John Cooper" userId="c6216b84-9c14-4d8c-b3ee-c6ee19a919f2" providerId="ADAL" clId="{181C8C3F-3333-488F-9577-2B12BCA6B733}" dt="2021-10-04T13:35:56.438" v="1692"/>
          <ac:spMkLst>
            <pc:docMk/>
            <pc:sldMk cId="1234205300" sldId="271"/>
            <ac:spMk id="16" creationId="{3DAFF94C-E132-46BB-8AE9-7B37501156A1}"/>
          </ac:spMkLst>
        </pc:spChg>
        <pc:spChg chg="add del mod">
          <ac:chgData name="John Cooper" userId="c6216b84-9c14-4d8c-b3ee-c6ee19a919f2" providerId="ADAL" clId="{181C8C3F-3333-488F-9577-2B12BCA6B733}" dt="2021-10-04T13:35:56.438" v="1692"/>
          <ac:spMkLst>
            <pc:docMk/>
            <pc:sldMk cId="1234205300" sldId="271"/>
            <ac:spMk id="21" creationId="{2784C213-8FE4-4BEB-A840-616701F52F5D}"/>
          </ac:spMkLst>
        </pc:spChg>
        <pc:spChg chg="add del mod">
          <ac:chgData name="John Cooper" userId="c6216b84-9c14-4d8c-b3ee-c6ee19a919f2" providerId="ADAL" clId="{181C8C3F-3333-488F-9577-2B12BCA6B733}" dt="2021-10-04T13:35:56.438" v="1692"/>
          <ac:spMkLst>
            <pc:docMk/>
            <pc:sldMk cId="1234205300" sldId="271"/>
            <ac:spMk id="22" creationId="{DBBB2AF5-7027-4DD6-BE99-5B5D21EBA445}"/>
          </ac:spMkLst>
        </pc:spChg>
        <pc:spChg chg="add del mod">
          <ac:chgData name="John Cooper" userId="c6216b84-9c14-4d8c-b3ee-c6ee19a919f2" providerId="ADAL" clId="{181C8C3F-3333-488F-9577-2B12BCA6B733}" dt="2021-10-04T13:35:56.438" v="1692"/>
          <ac:spMkLst>
            <pc:docMk/>
            <pc:sldMk cId="1234205300" sldId="271"/>
            <ac:spMk id="23" creationId="{19A3BF9F-F719-4156-93B8-6E531D8E56BB}"/>
          </ac:spMkLst>
        </pc:spChg>
        <pc:spChg chg="add del mod">
          <ac:chgData name="John Cooper" userId="c6216b84-9c14-4d8c-b3ee-c6ee19a919f2" providerId="ADAL" clId="{181C8C3F-3333-488F-9577-2B12BCA6B733}" dt="2021-10-04T13:35:56.438" v="1692"/>
          <ac:spMkLst>
            <pc:docMk/>
            <pc:sldMk cId="1234205300" sldId="271"/>
            <ac:spMk id="24" creationId="{7164BE33-9F4F-4F25-A9D6-9DBA7EB09932}"/>
          </ac:spMkLst>
        </pc:spChg>
        <pc:spChg chg="add del mod">
          <ac:chgData name="John Cooper" userId="c6216b84-9c14-4d8c-b3ee-c6ee19a919f2" providerId="ADAL" clId="{181C8C3F-3333-488F-9577-2B12BCA6B733}" dt="2021-10-04T13:35:56.438" v="1692"/>
          <ac:spMkLst>
            <pc:docMk/>
            <pc:sldMk cId="1234205300" sldId="271"/>
            <ac:spMk id="25" creationId="{7021273A-413E-4FF7-A4EF-12F76299ED76}"/>
          </ac:spMkLst>
        </pc:spChg>
        <pc:spChg chg="add del mod">
          <ac:chgData name="John Cooper" userId="c6216b84-9c14-4d8c-b3ee-c6ee19a919f2" providerId="ADAL" clId="{181C8C3F-3333-488F-9577-2B12BCA6B733}" dt="2021-10-04T13:35:56.438" v="1692"/>
          <ac:spMkLst>
            <pc:docMk/>
            <pc:sldMk cId="1234205300" sldId="271"/>
            <ac:spMk id="26" creationId="{2A327CDB-0BD2-4A78-9A5A-304736E84469}"/>
          </ac:spMkLst>
        </pc:spChg>
        <pc:spChg chg="add del mod">
          <ac:chgData name="John Cooper" userId="c6216b84-9c14-4d8c-b3ee-c6ee19a919f2" providerId="ADAL" clId="{181C8C3F-3333-488F-9577-2B12BCA6B733}" dt="2021-10-04T13:35:56.438" v="1692"/>
          <ac:spMkLst>
            <pc:docMk/>
            <pc:sldMk cId="1234205300" sldId="271"/>
            <ac:spMk id="27" creationId="{B3B1EA83-DD12-4D02-8E4F-DDE370326FDD}"/>
          </ac:spMkLst>
        </pc:spChg>
        <pc:spChg chg="add del mod">
          <ac:chgData name="John Cooper" userId="c6216b84-9c14-4d8c-b3ee-c6ee19a919f2" providerId="ADAL" clId="{181C8C3F-3333-488F-9577-2B12BCA6B733}" dt="2021-10-04T13:35:56.438" v="1692"/>
          <ac:spMkLst>
            <pc:docMk/>
            <pc:sldMk cId="1234205300" sldId="271"/>
            <ac:spMk id="28" creationId="{897C9065-817D-4EC1-9627-F96303AB70A6}"/>
          </ac:spMkLst>
        </pc:spChg>
        <pc:spChg chg="add del mod">
          <ac:chgData name="John Cooper" userId="c6216b84-9c14-4d8c-b3ee-c6ee19a919f2" providerId="ADAL" clId="{181C8C3F-3333-488F-9577-2B12BCA6B733}" dt="2021-10-04T13:35:56.438" v="1692"/>
          <ac:spMkLst>
            <pc:docMk/>
            <pc:sldMk cId="1234205300" sldId="271"/>
            <ac:spMk id="29" creationId="{1B943F24-E364-4CD9-9688-DD11AC0AC990}"/>
          </ac:spMkLst>
        </pc:spChg>
        <pc:spChg chg="add del mod">
          <ac:chgData name="John Cooper" userId="c6216b84-9c14-4d8c-b3ee-c6ee19a919f2" providerId="ADAL" clId="{181C8C3F-3333-488F-9577-2B12BCA6B733}" dt="2021-10-04T13:36:08.283" v="1694"/>
          <ac:spMkLst>
            <pc:docMk/>
            <pc:sldMk cId="1234205300" sldId="271"/>
            <ac:spMk id="36" creationId="{16E90D6C-DC66-4850-BB63-C134200C4585}"/>
          </ac:spMkLst>
        </pc:spChg>
        <pc:spChg chg="add del mod">
          <ac:chgData name="John Cooper" userId="c6216b84-9c14-4d8c-b3ee-c6ee19a919f2" providerId="ADAL" clId="{181C8C3F-3333-488F-9577-2B12BCA6B733}" dt="2021-10-04T13:36:08.283" v="1694"/>
          <ac:spMkLst>
            <pc:docMk/>
            <pc:sldMk cId="1234205300" sldId="271"/>
            <ac:spMk id="37" creationId="{4A557C7C-B2FD-4A31-82D1-D470DC5FC5AF}"/>
          </ac:spMkLst>
        </pc:spChg>
        <pc:spChg chg="add del mod">
          <ac:chgData name="John Cooper" userId="c6216b84-9c14-4d8c-b3ee-c6ee19a919f2" providerId="ADAL" clId="{181C8C3F-3333-488F-9577-2B12BCA6B733}" dt="2021-10-04T13:36:08.283" v="1694"/>
          <ac:spMkLst>
            <pc:docMk/>
            <pc:sldMk cId="1234205300" sldId="271"/>
            <ac:spMk id="38" creationId="{75C8B685-8DBB-4362-8BA3-5E9AE0A1D344}"/>
          </ac:spMkLst>
        </pc:spChg>
        <pc:spChg chg="add del mod">
          <ac:chgData name="John Cooper" userId="c6216b84-9c14-4d8c-b3ee-c6ee19a919f2" providerId="ADAL" clId="{181C8C3F-3333-488F-9577-2B12BCA6B733}" dt="2021-10-04T13:36:08.283" v="1694"/>
          <ac:spMkLst>
            <pc:docMk/>
            <pc:sldMk cId="1234205300" sldId="271"/>
            <ac:spMk id="43" creationId="{46002CC9-4353-4738-97CF-A3A402FCAF4A}"/>
          </ac:spMkLst>
        </pc:spChg>
        <pc:spChg chg="add del mod">
          <ac:chgData name="John Cooper" userId="c6216b84-9c14-4d8c-b3ee-c6ee19a919f2" providerId="ADAL" clId="{181C8C3F-3333-488F-9577-2B12BCA6B733}" dt="2021-10-04T13:36:08.283" v="1694"/>
          <ac:spMkLst>
            <pc:docMk/>
            <pc:sldMk cId="1234205300" sldId="271"/>
            <ac:spMk id="44" creationId="{AAA733B0-83C4-4FA7-B897-386B64C138F0}"/>
          </ac:spMkLst>
        </pc:spChg>
        <pc:spChg chg="add del mod">
          <ac:chgData name="John Cooper" userId="c6216b84-9c14-4d8c-b3ee-c6ee19a919f2" providerId="ADAL" clId="{181C8C3F-3333-488F-9577-2B12BCA6B733}" dt="2021-10-04T13:36:08.283" v="1694"/>
          <ac:spMkLst>
            <pc:docMk/>
            <pc:sldMk cId="1234205300" sldId="271"/>
            <ac:spMk id="45" creationId="{D72BB3B7-FBFA-4A54-8701-B8F4D1398E00}"/>
          </ac:spMkLst>
        </pc:spChg>
        <pc:spChg chg="add del mod">
          <ac:chgData name="John Cooper" userId="c6216b84-9c14-4d8c-b3ee-c6ee19a919f2" providerId="ADAL" clId="{181C8C3F-3333-488F-9577-2B12BCA6B733}" dt="2021-10-04T13:36:08.283" v="1694"/>
          <ac:spMkLst>
            <pc:docMk/>
            <pc:sldMk cId="1234205300" sldId="271"/>
            <ac:spMk id="46" creationId="{EF342261-8CDB-4DAA-A9CB-867E7CA278D8}"/>
          </ac:spMkLst>
        </pc:spChg>
        <pc:spChg chg="add del mod">
          <ac:chgData name="John Cooper" userId="c6216b84-9c14-4d8c-b3ee-c6ee19a919f2" providerId="ADAL" clId="{181C8C3F-3333-488F-9577-2B12BCA6B733}" dt="2021-10-04T13:36:08.283" v="1694"/>
          <ac:spMkLst>
            <pc:docMk/>
            <pc:sldMk cId="1234205300" sldId="271"/>
            <ac:spMk id="47" creationId="{77CB5F5D-DAC3-4429-A6DF-921A5BA3650A}"/>
          </ac:spMkLst>
        </pc:spChg>
        <pc:spChg chg="add del mod">
          <ac:chgData name="John Cooper" userId="c6216b84-9c14-4d8c-b3ee-c6ee19a919f2" providerId="ADAL" clId="{181C8C3F-3333-488F-9577-2B12BCA6B733}" dt="2021-10-04T13:36:08.283" v="1694"/>
          <ac:spMkLst>
            <pc:docMk/>
            <pc:sldMk cId="1234205300" sldId="271"/>
            <ac:spMk id="48" creationId="{74156387-8820-4025-9326-4C32CA645EB3}"/>
          </ac:spMkLst>
        </pc:spChg>
        <pc:spChg chg="add del mod">
          <ac:chgData name="John Cooper" userId="c6216b84-9c14-4d8c-b3ee-c6ee19a919f2" providerId="ADAL" clId="{181C8C3F-3333-488F-9577-2B12BCA6B733}" dt="2021-10-04T13:36:08.283" v="1694"/>
          <ac:spMkLst>
            <pc:docMk/>
            <pc:sldMk cId="1234205300" sldId="271"/>
            <ac:spMk id="49" creationId="{02D4CC37-5DEC-4857-8F6B-39D75DFE0E23}"/>
          </ac:spMkLst>
        </pc:spChg>
        <pc:spChg chg="add del mod">
          <ac:chgData name="John Cooper" userId="c6216b84-9c14-4d8c-b3ee-c6ee19a919f2" providerId="ADAL" clId="{181C8C3F-3333-488F-9577-2B12BCA6B733}" dt="2021-10-04T13:36:08.283" v="1694"/>
          <ac:spMkLst>
            <pc:docMk/>
            <pc:sldMk cId="1234205300" sldId="271"/>
            <ac:spMk id="50" creationId="{DB5E6C3A-F8E7-48A8-8D7B-5BC0E9DDE378}"/>
          </ac:spMkLst>
        </pc:spChg>
        <pc:spChg chg="add del mod">
          <ac:chgData name="John Cooper" userId="c6216b84-9c14-4d8c-b3ee-c6ee19a919f2" providerId="ADAL" clId="{181C8C3F-3333-488F-9577-2B12BCA6B733}" dt="2021-10-04T13:36:08.283" v="1694"/>
          <ac:spMkLst>
            <pc:docMk/>
            <pc:sldMk cId="1234205300" sldId="271"/>
            <ac:spMk id="51" creationId="{7850E5FA-C388-4B76-830C-0BE7D302D1EE}"/>
          </ac:spMkLst>
        </pc:spChg>
        <pc:spChg chg="add del mod">
          <ac:chgData name="John Cooper" userId="c6216b84-9c14-4d8c-b3ee-c6ee19a919f2" providerId="ADAL" clId="{181C8C3F-3333-488F-9577-2B12BCA6B733}" dt="2021-10-04T13:36:23.523" v="1698"/>
          <ac:spMkLst>
            <pc:docMk/>
            <pc:sldMk cId="1234205300" sldId="271"/>
            <ac:spMk id="58" creationId="{9ED732AD-729F-4609-A3D8-1F34A96F293B}"/>
          </ac:spMkLst>
        </pc:spChg>
        <pc:spChg chg="add del mod">
          <ac:chgData name="John Cooper" userId="c6216b84-9c14-4d8c-b3ee-c6ee19a919f2" providerId="ADAL" clId="{181C8C3F-3333-488F-9577-2B12BCA6B733}" dt="2021-10-04T13:36:23.523" v="1698"/>
          <ac:spMkLst>
            <pc:docMk/>
            <pc:sldMk cId="1234205300" sldId="271"/>
            <ac:spMk id="59" creationId="{8F5C2950-AD77-42F9-8760-7637B7D8E42A}"/>
          </ac:spMkLst>
        </pc:spChg>
        <pc:spChg chg="add del mod">
          <ac:chgData name="John Cooper" userId="c6216b84-9c14-4d8c-b3ee-c6ee19a919f2" providerId="ADAL" clId="{181C8C3F-3333-488F-9577-2B12BCA6B733}" dt="2021-10-04T13:36:23.523" v="1698"/>
          <ac:spMkLst>
            <pc:docMk/>
            <pc:sldMk cId="1234205300" sldId="271"/>
            <ac:spMk id="60" creationId="{C2EDB587-1E20-4234-8577-5A2CC876E86D}"/>
          </ac:spMkLst>
        </pc:spChg>
        <pc:spChg chg="add del mod">
          <ac:chgData name="John Cooper" userId="c6216b84-9c14-4d8c-b3ee-c6ee19a919f2" providerId="ADAL" clId="{181C8C3F-3333-488F-9577-2B12BCA6B733}" dt="2021-10-04T13:36:23.523" v="1698"/>
          <ac:spMkLst>
            <pc:docMk/>
            <pc:sldMk cId="1234205300" sldId="271"/>
            <ac:spMk id="65" creationId="{23DED053-ADDC-4C4E-9C4A-FBF2CE1274F7}"/>
          </ac:spMkLst>
        </pc:spChg>
        <pc:spChg chg="add del mod">
          <ac:chgData name="John Cooper" userId="c6216b84-9c14-4d8c-b3ee-c6ee19a919f2" providerId="ADAL" clId="{181C8C3F-3333-488F-9577-2B12BCA6B733}" dt="2021-10-04T13:36:23.523" v="1698"/>
          <ac:spMkLst>
            <pc:docMk/>
            <pc:sldMk cId="1234205300" sldId="271"/>
            <ac:spMk id="66" creationId="{ADBD1B8A-D0E3-40ED-88FD-66A996FE178D}"/>
          </ac:spMkLst>
        </pc:spChg>
        <pc:spChg chg="add del mod">
          <ac:chgData name="John Cooper" userId="c6216b84-9c14-4d8c-b3ee-c6ee19a919f2" providerId="ADAL" clId="{181C8C3F-3333-488F-9577-2B12BCA6B733}" dt="2021-10-04T13:36:23.523" v="1698"/>
          <ac:spMkLst>
            <pc:docMk/>
            <pc:sldMk cId="1234205300" sldId="271"/>
            <ac:spMk id="67" creationId="{E1D794B7-0510-437C-8383-987D3773681B}"/>
          </ac:spMkLst>
        </pc:spChg>
        <pc:spChg chg="add del mod">
          <ac:chgData name="John Cooper" userId="c6216b84-9c14-4d8c-b3ee-c6ee19a919f2" providerId="ADAL" clId="{181C8C3F-3333-488F-9577-2B12BCA6B733}" dt="2021-10-04T13:36:23.523" v="1698"/>
          <ac:spMkLst>
            <pc:docMk/>
            <pc:sldMk cId="1234205300" sldId="271"/>
            <ac:spMk id="68" creationId="{D9BBF4F2-2D1A-4A16-8B4F-30EB55CD61A6}"/>
          </ac:spMkLst>
        </pc:spChg>
        <pc:spChg chg="add del mod">
          <ac:chgData name="John Cooper" userId="c6216b84-9c14-4d8c-b3ee-c6ee19a919f2" providerId="ADAL" clId="{181C8C3F-3333-488F-9577-2B12BCA6B733}" dt="2021-10-04T13:36:23.523" v="1698"/>
          <ac:spMkLst>
            <pc:docMk/>
            <pc:sldMk cId="1234205300" sldId="271"/>
            <ac:spMk id="69" creationId="{A95A364D-5758-41FB-BD81-6DA2AD2D0490}"/>
          </ac:spMkLst>
        </pc:spChg>
        <pc:spChg chg="add del mod">
          <ac:chgData name="John Cooper" userId="c6216b84-9c14-4d8c-b3ee-c6ee19a919f2" providerId="ADAL" clId="{181C8C3F-3333-488F-9577-2B12BCA6B733}" dt="2021-10-04T13:36:23.523" v="1698"/>
          <ac:spMkLst>
            <pc:docMk/>
            <pc:sldMk cId="1234205300" sldId="271"/>
            <ac:spMk id="70" creationId="{DC4028E7-F774-42AD-B051-499A24BA7CE7}"/>
          </ac:spMkLst>
        </pc:spChg>
        <pc:spChg chg="add del mod">
          <ac:chgData name="John Cooper" userId="c6216b84-9c14-4d8c-b3ee-c6ee19a919f2" providerId="ADAL" clId="{181C8C3F-3333-488F-9577-2B12BCA6B733}" dt="2021-10-04T13:36:23.523" v="1698"/>
          <ac:spMkLst>
            <pc:docMk/>
            <pc:sldMk cId="1234205300" sldId="271"/>
            <ac:spMk id="71" creationId="{C894C3BF-DA47-4879-B7B5-B0C01AD4B189}"/>
          </ac:spMkLst>
        </pc:spChg>
        <pc:spChg chg="add del mod">
          <ac:chgData name="John Cooper" userId="c6216b84-9c14-4d8c-b3ee-c6ee19a919f2" providerId="ADAL" clId="{181C8C3F-3333-488F-9577-2B12BCA6B733}" dt="2021-10-04T13:36:23.523" v="1698"/>
          <ac:spMkLst>
            <pc:docMk/>
            <pc:sldMk cId="1234205300" sldId="271"/>
            <ac:spMk id="72" creationId="{24348741-5E76-4C95-84FD-B2FF1AE48E0C}"/>
          </ac:spMkLst>
        </pc:spChg>
        <pc:spChg chg="add del mod">
          <ac:chgData name="John Cooper" userId="c6216b84-9c14-4d8c-b3ee-c6ee19a919f2" providerId="ADAL" clId="{181C8C3F-3333-488F-9577-2B12BCA6B733}" dt="2021-10-04T13:36:23.523" v="1698"/>
          <ac:spMkLst>
            <pc:docMk/>
            <pc:sldMk cId="1234205300" sldId="271"/>
            <ac:spMk id="73" creationId="{90371695-079B-4638-B85C-D8FE4AD3DB42}"/>
          </ac:spMkLst>
        </pc:spChg>
        <pc:spChg chg="add del mod">
          <ac:chgData name="John Cooper" userId="c6216b84-9c14-4d8c-b3ee-c6ee19a919f2" providerId="ADAL" clId="{181C8C3F-3333-488F-9577-2B12BCA6B733}" dt="2021-10-04T13:39:14.250" v="1710"/>
          <ac:spMkLst>
            <pc:docMk/>
            <pc:sldMk cId="1234205300" sldId="271"/>
            <ac:spMk id="78" creationId="{2FA7479D-EB72-4670-8873-B4E422B51E2C}"/>
          </ac:spMkLst>
        </pc:spChg>
        <pc:spChg chg="add del mod">
          <ac:chgData name="John Cooper" userId="c6216b84-9c14-4d8c-b3ee-c6ee19a919f2" providerId="ADAL" clId="{181C8C3F-3333-488F-9577-2B12BCA6B733}" dt="2021-10-04T13:39:14.250" v="1710"/>
          <ac:spMkLst>
            <pc:docMk/>
            <pc:sldMk cId="1234205300" sldId="271"/>
            <ac:spMk id="79" creationId="{5DBB45AF-547D-4D3A-A867-A735EAD9BA51}"/>
          </ac:spMkLst>
        </pc:spChg>
        <pc:spChg chg="add del mod">
          <ac:chgData name="John Cooper" userId="c6216b84-9c14-4d8c-b3ee-c6ee19a919f2" providerId="ADAL" clId="{181C8C3F-3333-488F-9577-2B12BCA6B733}" dt="2021-10-04T13:39:14.250" v="1710"/>
          <ac:spMkLst>
            <pc:docMk/>
            <pc:sldMk cId="1234205300" sldId="271"/>
            <ac:spMk id="80" creationId="{D3F1A71B-57CC-4D76-B1F9-E52A348E66CC}"/>
          </ac:spMkLst>
        </pc:spChg>
        <pc:spChg chg="add del mod">
          <ac:chgData name="John Cooper" userId="c6216b84-9c14-4d8c-b3ee-c6ee19a919f2" providerId="ADAL" clId="{181C8C3F-3333-488F-9577-2B12BCA6B733}" dt="2021-10-04T13:39:14.250" v="1710"/>
          <ac:spMkLst>
            <pc:docMk/>
            <pc:sldMk cId="1234205300" sldId="271"/>
            <ac:spMk id="81" creationId="{25DA5DF1-72F3-4CA7-8437-3C6C5FA4A9B7}"/>
          </ac:spMkLst>
        </pc:spChg>
        <pc:spChg chg="add del mod">
          <ac:chgData name="John Cooper" userId="c6216b84-9c14-4d8c-b3ee-c6ee19a919f2" providerId="ADAL" clId="{181C8C3F-3333-488F-9577-2B12BCA6B733}" dt="2021-10-04T13:39:14.250" v="1710"/>
          <ac:spMkLst>
            <pc:docMk/>
            <pc:sldMk cId="1234205300" sldId="271"/>
            <ac:spMk id="82" creationId="{69F15F8A-B741-4A55-92C6-313C8A477D5B}"/>
          </ac:spMkLst>
        </pc:spChg>
        <pc:spChg chg="add del mod">
          <ac:chgData name="John Cooper" userId="c6216b84-9c14-4d8c-b3ee-c6ee19a919f2" providerId="ADAL" clId="{181C8C3F-3333-488F-9577-2B12BCA6B733}" dt="2021-10-04T13:39:14.250" v="1710"/>
          <ac:spMkLst>
            <pc:docMk/>
            <pc:sldMk cId="1234205300" sldId="271"/>
            <ac:spMk id="83" creationId="{EC0EB5FB-E85F-4CD5-AE68-A37BC36F4C27}"/>
          </ac:spMkLst>
        </pc:spChg>
        <pc:spChg chg="add del mod">
          <ac:chgData name="John Cooper" userId="c6216b84-9c14-4d8c-b3ee-c6ee19a919f2" providerId="ADAL" clId="{181C8C3F-3333-488F-9577-2B12BCA6B733}" dt="2021-10-04T13:39:14.250" v="1710"/>
          <ac:spMkLst>
            <pc:docMk/>
            <pc:sldMk cId="1234205300" sldId="271"/>
            <ac:spMk id="84" creationId="{0580EB3D-5AEC-43D4-AB41-1E862C261761}"/>
          </ac:spMkLst>
        </pc:spChg>
        <pc:spChg chg="add del mod">
          <ac:chgData name="John Cooper" userId="c6216b84-9c14-4d8c-b3ee-c6ee19a919f2" providerId="ADAL" clId="{181C8C3F-3333-488F-9577-2B12BCA6B733}" dt="2021-10-04T13:39:14.250" v="1710"/>
          <ac:spMkLst>
            <pc:docMk/>
            <pc:sldMk cId="1234205300" sldId="271"/>
            <ac:spMk id="85" creationId="{E838B0B7-45BB-4DF7-B769-8EB73F0B189C}"/>
          </ac:spMkLst>
        </pc:spChg>
        <pc:spChg chg="add del mod">
          <ac:chgData name="John Cooper" userId="c6216b84-9c14-4d8c-b3ee-c6ee19a919f2" providerId="ADAL" clId="{181C8C3F-3333-488F-9577-2B12BCA6B733}" dt="2021-10-04T13:39:14.250" v="1710"/>
          <ac:spMkLst>
            <pc:docMk/>
            <pc:sldMk cId="1234205300" sldId="271"/>
            <ac:spMk id="86" creationId="{FCF95C2C-BC2C-4059-B924-75B273516F8F}"/>
          </ac:spMkLst>
        </pc:spChg>
        <pc:spChg chg="add del mod">
          <ac:chgData name="John Cooper" userId="c6216b84-9c14-4d8c-b3ee-c6ee19a919f2" providerId="ADAL" clId="{181C8C3F-3333-488F-9577-2B12BCA6B733}" dt="2021-10-04T13:39:14.250" v="1710"/>
          <ac:spMkLst>
            <pc:docMk/>
            <pc:sldMk cId="1234205300" sldId="271"/>
            <ac:spMk id="91" creationId="{6822105C-969C-4CAA-8967-A8411684F09F}"/>
          </ac:spMkLst>
        </pc:spChg>
        <pc:spChg chg="add del mod">
          <ac:chgData name="John Cooper" userId="c6216b84-9c14-4d8c-b3ee-c6ee19a919f2" providerId="ADAL" clId="{181C8C3F-3333-488F-9577-2B12BCA6B733}" dt="2021-10-04T13:39:14.250" v="1710"/>
          <ac:spMkLst>
            <pc:docMk/>
            <pc:sldMk cId="1234205300" sldId="271"/>
            <ac:spMk id="96" creationId="{3EF1CE9B-D1FC-4F1B-A706-25A58028FD11}"/>
          </ac:spMkLst>
        </pc:spChg>
        <pc:picChg chg="add del mod">
          <ac:chgData name="John Cooper" userId="c6216b84-9c14-4d8c-b3ee-c6ee19a919f2" providerId="ADAL" clId="{181C8C3F-3333-488F-9577-2B12BCA6B733}" dt="2021-10-04T13:37:53.838" v="1702" actId="478"/>
          <ac:picMkLst>
            <pc:docMk/>
            <pc:sldMk cId="1234205300" sldId="271"/>
            <ac:picMk id="74" creationId="{763FD970-8CA0-4A31-8A09-CA3D18AE3431}"/>
          </ac:picMkLst>
        </pc:picChg>
        <pc:picChg chg="add mod">
          <ac:chgData name="John Cooper" userId="c6216b84-9c14-4d8c-b3ee-c6ee19a919f2" providerId="ADAL" clId="{181C8C3F-3333-488F-9577-2B12BCA6B733}" dt="2021-10-04T13:43:33.879" v="1994" actId="1076"/>
          <ac:picMkLst>
            <pc:docMk/>
            <pc:sldMk cId="1234205300" sldId="271"/>
            <ac:picMk id="75" creationId="{156C6BD7-36AD-4CFA-A48B-0341862975F4}"/>
          </ac:picMkLst>
        </pc:picChg>
        <pc:picChg chg="add mod">
          <ac:chgData name="John Cooper" userId="c6216b84-9c14-4d8c-b3ee-c6ee19a919f2" providerId="ADAL" clId="{181C8C3F-3333-488F-9577-2B12BCA6B733}" dt="2021-10-04T13:43:33.879" v="1994" actId="1076"/>
          <ac:picMkLst>
            <pc:docMk/>
            <pc:sldMk cId="1234205300" sldId="271"/>
            <ac:picMk id="97" creationId="{BFE38B9C-EEEC-41B2-85C7-C492FF3368AD}"/>
          </ac:picMkLst>
        </pc:picChg>
        <pc:cxnChg chg="add del mod">
          <ac:chgData name="John Cooper" userId="c6216b84-9c14-4d8c-b3ee-c6ee19a919f2" providerId="ADAL" clId="{181C8C3F-3333-488F-9577-2B12BCA6B733}" dt="2021-10-04T13:35:56.438" v="1692"/>
          <ac:cxnSpMkLst>
            <pc:docMk/>
            <pc:sldMk cId="1234205300" sldId="271"/>
            <ac:cxnSpMk id="8" creationId="{F0599EA0-609F-4760-BB61-BE4021E38B39}"/>
          </ac:cxnSpMkLst>
        </pc:cxnChg>
        <pc:cxnChg chg="add del mod">
          <ac:chgData name="John Cooper" userId="c6216b84-9c14-4d8c-b3ee-c6ee19a919f2" providerId="ADAL" clId="{181C8C3F-3333-488F-9577-2B12BCA6B733}" dt="2021-10-04T13:35:56.438" v="1692"/>
          <ac:cxnSpMkLst>
            <pc:docMk/>
            <pc:sldMk cId="1234205300" sldId="271"/>
            <ac:cxnSpMk id="9" creationId="{4A5DB7EF-B2D1-48AA-A809-3A8CFE69EE3F}"/>
          </ac:cxnSpMkLst>
        </pc:cxnChg>
        <pc:cxnChg chg="add del mod">
          <ac:chgData name="John Cooper" userId="c6216b84-9c14-4d8c-b3ee-c6ee19a919f2" providerId="ADAL" clId="{181C8C3F-3333-488F-9577-2B12BCA6B733}" dt="2021-10-04T13:35:56.438" v="1692"/>
          <ac:cxnSpMkLst>
            <pc:docMk/>
            <pc:sldMk cId="1234205300" sldId="271"/>
            <ac:cxnSpMk id="10" creationId="{9E939679-3CE2-436B-9752-9D57A6E277D7}"/>
          </ac:cxnSpMkLst>
        </pc:cxnChg>
        <pc:cxnChg chg="add del mod">
          <ac:chgData name="John Cooper" userId="c6216b84-9c14-4d8c-b3ee-c6ee19a919f2" providerId="ADAL" clId="{181C8C3F-3333-488F-9577-2B12BCA6B733}" dt="2021-10-04T13:35:56.438" v="1692"/>
          <ac:cxnSpMkLst>
            <pc:docMk/>
            <pc:sldMk cId="1234205300" sldId="271"/>
            <ac:cxnSpMk id="11" creationId="{527472C0-9A1E-4E61-BC80-B2D5DA9FF382}"/>
          </ac:cxnSpMkLst>
        </pc:cxnChg>
        <pc:cxnChg chg="add del mod">
          <ac:chgData name="John Cooper" userId="c6216b84-9c14-4d8c-b3ee-c6ee19a919f2" providerId="ADAL" clId="{181C8C3F-3333-488F-9577-2B12BCA6B733}" dt="2021-10-04T13:35:56.438" v="1692"/>
          <ac:cxnSpMkLst>
            <pc:docMk/>
            <pc:sldMk cId="1234205300" sldId="271"/>
            <ac:cxnSpMk id="12" creationId="{7304CD26-D451-45CA-8DD5-3A5EF9D48DE0}"/>
          </ac:cxnSpMkLst>
        </pc:cxnChg>
        <pc:cxnChg chg="add del mod">
          <ac:chgData name="John Cooper" userId="c6216b84-9c14-4d8c-b3ee-c6ee19a919f2" providerId="ADAL" clId="{181C8C3F-3333-488F-9577-2B12BCA6B733}" dt="2021-10-04T13:35:56.438" v="1692"/>
          <ac:cxnSpMkLst>
            <pc:docMk/>
            <pc:sldMk cId="1234205300" sldId="271"/>
            <ac:cxnSpMk id="13" creationId="{29536F56-D4D1-4813-B891-FCECFDA2AA76}"/>
          </ac:cxnSpMkLst>
        </pc:cxnChg>
        <pc:cxnChg chg="add del mod">
          <ac:chgData name="John Cooper" userId="c6216b84-9c14-4d8c-b3ee-c6ee19a919f2" providerId="ADAL" clId="{181C8C3F-3333-488F-9577-2B12BCA6B733}" dt="2021-10-04T13:35:56.438" v="1692"/>
          <ac:cxnSpMkLst>
            <pc:docMk/>
            <pc:sldMk cId="1234205300" sldId="271"/>
            <ac:cxnSpMk id="17" creationId="{16537CCE-FA21-495F-AD04-38A178251225}"/>
          </ac:cxnSpMkLst>
        </pc:cxnChg>
        <pc:cxnChg chg="add del mod">
          <ac:chgData name="John Cooper" userId="c6216b84-9c14-4d8c-b3ee-c6ee19a919f2" providerId="ADAL" clId="{181C8C3F-3333-488F-9577-2B12BCA6B733}" dt="2021-10-04T13:35:56.438" v="1692"/>
          <ac:cxnSpMkLst>
            <pc:docMk/>
            <pc:sldMk cId="1234205300" sldId="271"/>
            <ac:cxnSpMk id="18" creationId="{D1E2F81C-207A-4944-AAC0-EEAA11E8ACDA}"/>
          </ac:cxnSpMkLst>
        </pc:cxnChg>
        <pc:cxnChg chg="add del mod">
          <ac:chgData name="John Cooper" userId="c6216b84-9c14-4d8c-b3ee-c6ee19a919f2" providerId="ADAL" clId="{181C8C3F-3333-488F-9577-2B12BCA6B733}" dt="2021-10-04T13:35:56.438" v="1692"/>
          <ac:cxnSpMkLst>
            <pc:docMk/>
            <pc:sldMk cId="1234205300" sldId="271"/>
            <ac:cxnSpMk id="19" creationId="{3E34097A-CE10-41DA-8120-65AD9D775CD3}"/>
          </ac:cxnSpMkLst>
        </pc:cxnChg>
        <pc:cxnChg chg="add del mod">
          <ac:chgData name="John Cooper" userId="c6216b84-9c14-4d8c-b3ee-c6ee19a919f2" providerId="ADAL" clId="{181C8C3F-3333-488F-9577-2B12BCA6B733}" dt="2021-10-04T13:35:56.438" v="1692"/>
          <ac:cxnSpMkLst>
            <pc:docMk/>
            <pc:sldMk cId="1234205300" sldId="271"/>
            <ac:cxnSpMk id="20" creationId="{55C49C18-B3C9-4ED9-B101-569631874CB3}"/>
          </ac:cxnSpMkLst>
        </pc:cxnChg>
        <pc:cxnChg chg="add del mod">
          <ac:chgData name="John Cooper" userId="c6216b84-9c14-4d8c-b3ee-c6ee19a919f2" providerId="ADAL" clId="{181C8C3F-3333-488F-9577-2B12BCA6B733}" dt="2021-10-04T13:36:08.283" v="1694"/>
          <ac:cxnSpMkLst>
            <pc:docMk/>
            <pc:sldMk cId="1234205300" sldId="271"/>
            <ac:cxnSpMk id="30" creationId="{B7BEF272-A29F-4DEC-84B8-5DB083ABD667}"/>
          </ac:cxnSpMkLst>
        </pc:cxnChg>
        <pc:cxnChg chg="add del mod">
          <ac:chgData name="John Cooper" userId="c6216b84-9c14-4d8c-b3ee-c6ee19a919f2" providerId="ADAL" clId="{181C8C3F-3333-488F-9577-2B12BCA6B733}" dt="2021-10-04T13:36:08.283" v="1694"/>
          <ac:cxnSpMkLst>
            <pc:docMk/>
            <pc:sldMk cId="1234205300" sldId="271"/>
            <ac:cxnSpMk id="31" creationId="{729C5080-EEEB-41BD-A4CB-1A038031E433}"/>
          </ac:cxnSpMkLst>
        </pc:cxnChg>
        <pc:cxnChg chg="add del mod">
          <ac:chgData name="John Cooper" userId="c6216b84-9c14-4d8c-b3ee-c6ee19a919f2" providerId="ADAL" clId="{181C8C3F-3333-488F-9577-2B12BCA6B733}" dt="2021-10-04T13:36:08.283" v="1694"/>
          <ac:cxnSpMkLst>
            <pc:docMk/>
            <pc:sldMk cId="1234205300" sldId="271"/>
            <ac:cxnSpMk id="32" creationId="{00661A86-371F-49E1-8237-F2D0FA13B501}"/>
          </ac:cxnSpMkLst>
        </pc:cxnChg>
        <pc:cxnChg chg="add del mod">
          <ac:chgData name="John Cooper" userId="c6216b84-9c14-4d8c-b3ee-c6ee19a919f2" providerId="ADAL" clId="{181C8C3F-3333-488F-9577-2B12BCA6B733}" dt="2021-10-04T13:36:08.283" v="1694"/>
          <ac:cxnSpMkLst>
            <pc:docMk/>
            <pc:sldMk cId="1234205300" sldId="271"/>
            <ac:cxnSpMk id="33" creationId="{480B7B10-05BA-4A57-8CE0-BC71BF03D656}"/>
          </ac:cxnSpMkLst>
        </pc:cxnChg>
        <pc:cxnChg chg="add del mod">
          <ac:chgData name="John Cooper" userId="c6216b84-9c14-4d8c-b3ee-c6ee19a919f2" providerId="ADAL" clId="{181C8C3F-3333-488F-9577-2B12BCA6B733}" dt="2021-10-04T13:36:08.283" v="1694"/>
          <ac:cxnSpMkLst>
            <pc:docMk/>
            <pc:sldMk cId="1234205300" sldId="271"/>
            <ac:cxnSpMk id="34" creationId="{E37B7210-B1B7-4990-A5BF-CB42D1C839F2}"/>
          </ac:cxnSpMkLst>
        </pc:cxnChg>
        <pc:cxnChg chg="add del mod">
          <ac:chgData name="John Cooper" userId="c6216b84-9c14-4d8c-b3ee-c6ee19a919f2" providerId="ADAL" clId="{181C8C3F-3333-488F-9577-2B12BCA6B733}" dt="2021-10-04T13:36:08.283" v="1694"/>
          <ac:cxnSpMkLst>
            <pc:docMk/>
            <pc:sldMk cId="1234205300" sldId="271"/>
            <ac:cxnSpMk id="35" creationId="{19CB7B9F-BBAB-450A-9DA9-64A3E15B9CAC}"/>
          </ac:cxnSpMkLst>
        </pc:cxnChg>
        <pc:cxnChg chg="add del mod">
          <ac:chgData name="John Cooper" userId="c6216b84-9c14-4d8c-b3ee-c6ee19a919f2" providerId="ADAL" clId="{181C8C3F-3333-488F-9577-2B12BCA6B733}" dt="2021-10-04T13:36:08.283" v="1694"/>
          <ac:cxnSpMkLst>
            <pc:docMk/>
            <pc:sldMk cId="1234205300" sldId="271"/>
            <ac:cxnSpMk id="39" creationId="{E691F8D8-76CD-4A30-9EB4-27654C294E88}"/>
          </ac:cxnSpMkLst>
        </pc:cxnChg>
        <pc:cxnChg chg="add del mod">
          <ac:chgData name="John Cooper" userId="c6216b84-9c14-4d8c-b3ee-c6ee19a919f2" providerId="ADAL" clId="{181C8C3F-3333-488F-9577-2B12BCA6B733}" dt="2021-10-04T13:36:08.283" v="1694"/>
          <ac:cxnSpMkLst>
            <pc:docMk/>
            <pc:sldMk cId="1234205300" sldId="271"/>
            <ac:cxnSpMk id="40" creationId="{44B8325B-C294-4481-8C87-4A562B02D727}"/>
          </ac:cxnSpMkLst>
        </pc:cxnChg>
        <pc:cxnChg chg="add del mod">
          <ac:chgData name="John Cooper" userId="c6216b84-9c14-4d8c-b3ee-c6ee19a919f2" providerId="ADAL" clId="{181C8C3F-3333-488F-9577-2B12BCA6B733}" dt="2021-10-04T13:36:08.283" v="1694"/>
          <ac:cxnSpMkLst>
            <pc:docMk/>
            <pc:sldMk cId="1234205300" sldId="271"/>
            <ac:cxnSpMk id="41" creationId="{BD810227-D881-496B-ABD1-AD1DE3F0C240}"/>
          </ac:cxnSpMkLst>
        </pc:cxnChg>
        <pc:cxnChg chg="add del mod">
          <ac:chgData name="John Cooper" userId="c6216b84-9c14-4d8c-b3ee-c6ee19a919f2" providerId="ADAL" clId="{181C8C3F-3333-488F-9577-2B12BCA6B733}" dt="2021-10-04T13:36:08.283" v="1694"/>
          <ac:cxnSpMkLst>
            <pc:docMk/>
            <pc:sldMk cId="1234205300" sldId="271"/>
            <ac:cxnSpMk id="42" creationId="{4904CA72-5711-43F1-9A18-5A9C78E91DF5}"/>
          </ac:cxnSpMkLst>
        </pc:cxnChg>
        <pc:cxnChg chg="add del mod">
          <ac:chgData name="John Cooper" userId="c6216b84-9c14-4d8c-b3ee-c6ee19a919f2" providerId="ADAL" clId="{181C8C3F-3333-488F-9577-2B12BCA6B733}" dt="2021-10-04T13:36:23.523" v="1698"/>
          <ac:cxnSpMkLst>
            <pc:docMk/>
            <pc:sldMk cId="1234205300" sldId="271"/>
            <ac:cxnSpMk id="52" creationId="{315ABC39-E43B-4397-82CC-7A17BDD27EDE}"/>
          </ac:cxnSpMkLst>
        </pc:cxnChg>
        <pc:cxnChg chg="add del mod">
          <ac:chgData name="John Cooper" userId="c6216b84-9c14-4d8c-b3ee-c6ee19a919f2" providerId="ADAL" clId="{181C8C3F-3333-488F-9577-2B12BCA6B733}" dt="2021-10-04T13:36:23.523" v="1698"/>
          <ac:cxnSpMkLst>
            <pc:docMk/>
            <pc:sldMk cId="1234205300" sldId="271"/>
            <ac:cxnSpMk id="53" creationId="{AAF705FA-B916-4BE0-9173-18F11F11E6B3}"/>
          </ac:cxnSpMkLst>
        </pc:cxnChg>
        <pc:cxnChg chg="add del mod">
          <ac:chgData name="John Cooper" userId="c6216b84-9c14-4d8c-b3ee-c6ee19a919f2" providerId="ADAL" clId="{181C8C3F-3333-488F-9577-2B12BCA6B733}" dt="2021-10-04T13:36:23.523" v="1698"/>
          <ac:cxnSpMkLst>
            <pc:docMk/>
            <pc:sldMk cId="1234205300" sldId="271"/>
            <ac:cxnSpMk id="54" creationId="{9CEE6669-86D0-47A3-9E1D-EBDEB7E09D89}"/>
          </ac:cxnSpMkLst>
        </pc:cxnChg>
        <pc:cxnChg chg="add del mod">
          <ac:chgData name="John Cooper" userId="c6216b84-9c14-4d8c-b3ee-c6ee19a919f2" providerId="ADAL" clId="{181C8C3F-3333-488F-9577-2B12BCA6B733}" dt="2021-10-04T13:36:23.523" v="1698"/>
          <ac:cxnSpMkLst>
            <pc:docMk/>
            <pc:sldMk cId="1234205300" sldId="271"/>
            <ac:cxnSpMk id="55" creationId="{0B07C4D6-CE45-4098-B83C-04B6C6FA4454}"/>
          </ac:cxnSpMkLst>
        </pc:cxnChg>
        <pc:cxnChg chg="add del mod">
          <ac:chgData name="John Cooper" userId="c6216b84-9c14-4d8c-b3ee-c6ee19a919f2" providerId="ADAL" clId="{181C8C3F-3333-488F-9577-2B12BCA6B733}" dt="2021-10-04T13:36:23.523" v="1698"/>
          <ac:cxnSpMkLst>
            <pc:docMk/>
            <pc:sldMk cId="1234205300" sldId="271"/>
            <ac:cxnSpMk id="56" creationId="{A339042D-8F89-4C96-973C-581C563D46CA}"/>
          </ac:cxnSpMkLst>
        </pc:cxnChg>
        <pc:cxnChg chg="add del mod">
          <ac:chgData name="John Cooper" userId="c6216b84-9c14-4d8c-b3ee-c6ee19a919f2" providerId="ADAL" clId="{181C8C3F-3333-488F-9577-2B12BCA6B733}" dt="2021-10-04T13:36:23.523" v="1698"/>
          <ac:cxnSpMkLst>
            <pc:docMk/>
            <pc:sldMk cId="1234205300" sldId="271"/>
            <ac:cxnSpMk id="57" creationId="{48E81289-F3D0-47A8-9FFD-A3B0A1FC3290}"/>
          </ac:cxnSpMkLst>
        </pc:cxnChg>
        <pc:cxnChg chg="add del mod">
          <ac:chgData name="John Cooper" userId="c6216b84-9c14-4d8c-b3ee-c6ee19a919f2" providerId="ADAL" clId="{181C8C3F-3333-488F-9577-2B12BCA6B733}" dt="2021-10-04T13:36:23.523" v="1698"/>
          <ac:cxnSpMkLst>
            <pc:docMk/>
            <pc:sldMk cId="1234205300" sldId="271"/>
            <ac:cxnSpMk id="61" creationId="{DCDE83E0-C5EB-4423-835C-065E4A438798}"/>
          </ac:cxnSpMkLst>
        </pc:cxnChg>
        <pc:cxnChg chg="add del mod">
          <ac:chgData name="John Cooper" userId="c6216b84-9c14-4d8c-b3ee-c6ee19a919f2" providerId="ADAL" clId="{181C8C3F-3333-488F-9577-2B12BCA6B733}" dt="2021-10-04T13:36:23.523" v="1698"/>
          <ac:cxnSpMkLst>
            <pc:docMk/>
            <pc:sldMk cId="1234205300" sldId="271"/>
            <ac:cxnSpMk id="62" creationId="{E7ADE78E-4010-4EEC-939A-E2F8E9C1456A}"/>
          </ac:cxnSpMkLst>
        </pc:cxnChg>
        <pc:cxnChg chg="add del mod">
          <ac:chgData name="John Cooper" userId="c6216b84-9c14-4d8c-b3ee-c6ee19a919f2" providerId="ADAL" clId="{181C8C3F-3333-488F-9577-2B12BCA6B733}" dt="2021-10-04T13:36:23.523" v="1698"/>
          <ac:cxnSpMkLst>
            <pc:docMk/>
            <pc:sldMk cId="1234205300" sldId="271"/>
            <ac:cxnSpMk id="63" creationId="{B6754894-510A-4559-BBD4-12D875B0893C}"/>
          </ac:cxnSpMkLst>
        </pc:cxnChg>
        <pc:cxnChg chg="add del mod">
          <ac:chgData name="John Cooper" userId="c6216b84-9c14-4d8c-b3ee-c6ee19a919f2" providerId="ADAL" clId="{181C8C3F-3333-488F-9577-2B12BCA6B733}" dt="2021-10-04T13:36:23.523" v="1698"/>
          <ac:cxnSpMkLst>
            <pc:docMk/>
            <pc:sldMk cId="1234205300" sldId="271"/>
            <ac:cxnSpMk id="64" creationId="{BC0B7D4A-EAE3-47CF-B314-3925F7D881F2}"/>
          </ac:cxnSpMkLst>
        </pc:cxnChg>
        <pc:cxnChg chg="add del mod">
          <ac:chgData name="John Cooper" userId="c6216b84-9c14-4d8c-b3ee-c6ee19a919f2" providerId="ADAL" clId="{181C8C3F-3333-488F-9577-2B12BCA6B733}" dt="2021-10-04T13:39:14.250" v="1710"/>
          <ac:cxnSpMkLst>
            <pc:docMk/>
            <pc:sldMk cId="1234205300" sldId="271"/>
            <ac:cxnSpMk id="76" creationId="{CF728134-ED09-492E-B625-73360CF775DB}"/>
          </ac:cxnSpMkLst>
        </pc:cxnChg>
        <pc:cxnChg chg="add del mod">
          <ac:chgData name="John Cooper" userId="c6216b84-9c14-4d8c-b3ee-c6ee19a919f2" providerId="ADAL" clId="{181C8C3F-3333-488F-9577-2B12BCA6B733}" dt="2021-10-04T13:39:14.250" v="1710"/>
          <ac:cxnSpMkLst>
            <pc:docMk/>
            <pc:sldMk cId="1234205300" sldId="271"/>
            <ac:cxnSpMk id="77" creationId="{FFFB1605-1C8C-4757-811E-332B3D493944}"/>
          </ac:cxnSpMkLst>
        </pc:cxnChg>
        <pc:cxnChg chg="add del mod">
          <ac:chgData name="John Cooper" userId="c6216b84-9c14-4d8c-b3ee-c6ee19a919f2" providerId="ADAL" clId="{181C8C3F-3333-488F-9577-2B12BCA6B733}" dt="2021-10-04T13:39:14.250" v="1710"/>
          <ac:cxnSpMkLst>
            <pc:docMk/>
            <pc:sldMk cId="1234205300" sldId="271"/>
            <ac:cxnSpMk id="87" creationId="{69D786A1-1618-4134-B3A3-672ECA47F0A6}"/>
          </ac:cxnSpMkLst>
        </pc:cxnChg>
        <pc:cxnChg chg="add del mod">
          <ac:chgData name="John Cooper" userId="c6216b84-9c14-4d8c-b3ee-c6ee19a919f2" providerId="ADAL" clId="{181C8C3F-3333-488F-9577-2B12BCA6B733}" dt="2021-10-04T13:39:14.250" v="1710"/>
          <ac:cxnSpMkLst>
            <pc:docMk/>
            <pc:sldMk cId="1234205300" sldId="271"/>
            <ac:cxnSpMk id="88" creationId="{BDE05799-4FE2-4E2D-8050-C5DD95AC7B78}"/>
          </ac:cxnSpMkLst>
        </pc:cxnChg>
        <pc:cxnChg chg="add del mod">
          <ac:chgData name="John Cooper" userId="c6216b84-9c14-4d8c-b3ee-c6ee19a919f2" providerId="ADAL" clId="{181C8C3F-3333-488F-9577-2B12BCA6B733}" dt="2021-10-04T13:39:14.250" v="1710"/>
          <ac:cxnSpMkLst>
            <pc:docMk/>
            <pc:sldMk cId="1234205300" sldId="271"/>
            <ac:cxnSpMk id="89" creationId="{4349CA6C-1E3E-402B-9481-D31581E0ECDE}"/>
          </ac:cxnSpMkLst>
        </pc:cxnChg>
        <pc:cxnChg chg="add del mod">
          <ac:chgData name="John Cooper" userId="c6216b84-9c14-4d8c-b3ee-c6ee19a919f2" providerId="ADAL" clId="{181C8C3F-3333-488F-9577-2B12BCA6B733}" dt="2021-10-04T13:39:14.250" v="1710"/>
          <ac:cxnSpMkLst>
            <pc:docMk/>
            <pc:sldMk cId="1234205300" sldId="271"/>
            <ac:cxnSpMk id="90" creationId="{2E0C2C1B-6E47-4CCE-908A-061AE84B2D36}"/>
          </ac:cxnSpMkLst>
        </pc:cxnChg>
        <pc:cxnChg chg="add del mod">
          <ac:chgData name="John Cooper" userId="c6216b84-9c14-4d8c-b3ee-c6ee19a919f2" providerId="ADAL" clId="{181C8C3F-3333-488F-9577-2B12BCA6B733}" dt="2021-10-04T13:39:14.250" v="1710"/>
          <ac:cxnSpMkLst>
            <pc:docMk/>
            <pc:sldMk cId="1234205300" sldId="271"/>
            <ac:cxnSpMk id="92" creationId="{FE12D4F3-FD00-4FFA-90AA-A9F92B307A61}"/>
          </ac:cxnSpMkLst>
        </pc:cxnChg>
        <pc:cxnChg chg="add del mod">
          <ac:chgData name="John Cooper" userId="c6216b84-9c14-4d8c-b3ee-c6ee19a919f2" providerId="ADAL" clId="{181C8C3F-3333-488F-9577-2B12BCA6B733}" dt="2021-10-04T13:39:14.250" v="1710"/>
          <ac:cxnSpMkLst>
            <pc:docMk/>
            <pc:sldMk cId="1234205300" sldId="271"/>
            <ac:cxnSpMk id="93" creationId="{6442D493-B0C9-4C5C-841C-B26DB1CCEDB9}"/>
          </ac:cxnSpMkLst>
        </pc:cxnChg>
        <pc:cxnChg chg="add del mod">
          <ac:chgData name="John Cooper" userId="c6216b84-9c14-4d8c-b3ee-c6ee19a919f2" providerId="ADAL" clId="{181C8C3F-3333-488F-9577-2B12BCA6B733}" dt="2021-10-04T13:39:14.250" v="1710"/>
          <ac:cxnSpMkLst>
            <pc:docMk/>
            <pc:sldMk cId="1234205300" sldId="271"/>
            <ac:cxnSpMk id="94" creationId="{5FFC9051-81A5-47F1-A294-7B3AC29CA178}"/>
          </ac:cxnSpMkLst>
        </pc:cxnChg>
        <pc:cxnChg chg="add del mod">
          <ac:chgData name="John Cooper" userId="c6216b84-9c14-4d8c-b3ee-c6ee19a919f2" providerId="ADAL" clId="{181C8C3F-3333-488F-9577-2B12BCA6B733}" dt="2021-10-04T13:39:14.250" v="1710"/>
          <ac:cxnSpMkLst>
            <pc:docMk/>
            <pc:sldMk cId="1234205300" sldId="271"/>
            <ac:cxnSpMk id="95" creationId="{1DAD6928-597A-42BF-935F-69C86FD2E5DA}"/>
          </ac:cxnSpMkLst>
        </pc:cxnChg>
      </pc:sldChg>
    </pc:docChg>
  </pc:docChgLst>
  <pc:docChgLst>
    <pc:chgData name="Walter Wu" userId="631855fd-b7d6-4459-bcd7-3faefe0ea0a7" providerId="ADAL" clId="{33A1AEB4-12CD-4172-9C84-90795F108007}"/>
    <pc:docChg chg="undo custSel modSld">
      <pc:chgData name="Walter Wu" userId="631855fd-b7d6-4459-bcd7-3faefe0ea0a7" providerId="ADAL" clId="{33A1AEB4-12CD-4172-9C84-90795F108007}" dt="2022-01-05T14:43:16.917" v="1" actId="21"/>
      <pc:docMkLst>
        <pc:docMk/>
      </pc:docMkLst>
      <pc:sldChg chg="modSp mod">
        <pc:chgData name="Walter Wu" userId="631855fd-b7d6-4459-bcd7-3faefe0ea0a7" providerId="ADAL" clId="{33A1AEB4-12CD-4172-9C84-90795F108007}" dt="2022-01-05T14:43:16.917" v="1" actId="21"/>
        <pc:sldMkLst>
          <pc:docMk/>
          <pc:sldMk cId="0" sldId="263"/>
        </pc:sldMkLst>
        <pc:spChg chg="mod">
          <ac:chgData name="Walter Wu" userId="631855fd-b7d6-4459-bcd7-3faefe0ea0a7" providerId="ADAL" clId="{33A1AEB4-12CD-4172-9C84-90795F108007}" dt="2022-01-05T14:43:16.917" v="1" actId="21"/>
          <ac:spMkLst>
            <pc:docMk/>
            <pc:sldMk cId="0" sldId="263"/>
            <ac:spMk id="1024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802.11-21/1602r1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October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Chris Beg, Cognitive Systems</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802.11-21/1602r1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October 2021</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Chris Beg, Cognitive Systems</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420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802.11-21/1602r1</a:t>
            </a:r>
          </a:p>
        </p:txBody>
      </p:sp>
      <p:sp>
        <p:nvSpPr>
          <p:cNvPr id="5" name="Rectangle 3"/>
          <p:cNvSpPr>
            <a:spLocks noGrp="1" noChangeArrowheads="1"/>
          </p:cNvSpPr>
          <p:nvPr>
            <p:ph type="dt"/>
          </p:nvPr>
        </p:nvSpPr>
        <p:spPr>
          <a:ln/>
        </p:spPr>
        <p:txBody>
          <a:bodyPr/>
          <a:lstStyle/>
          <a:p>
            <a:r>
              <a:rPr lang="en-US"/>
              <a:t>October 2021</a:t>
            </a:r>
          </a:p>
        </p:txBody>
      </p:sp>
      <p:sp>
        <p:nvSpPr>
          <p:cNvPr id="6" name="Rectangle 6"/>
          <p:cNvSpPr>
            <a:spLocks noGrp="1" noChangeArrowheads="1"/>
          </p:cNvSpPr>
          <p:nvPr>
            <p:ph type="ftr"/>
          </p:nvPr>
        </p:nvSpPr>
        <p:spPr>
          <a:ln/>
        </p:spPr>
        <p:txBody>
          <a:bodyPr/>
          <a:lstStyle/>
          <a:p>
            <a:r>
              <a:rPr lang="en-US"/>
              <a:t>Chris Beg, Cognitive Systems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9597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October 2021</a:t>
            </a:r>
            <a:endParaRPr lang="en-GB"/>
          </a:p>
        </p:txBody>
      </p:sp>
      <p:sp>
        <p:nvSpPr>
          <p:cNvPr id="5" name="Footer Placeholder 4"/>
          <p:cNvSpPr>
            <a:spLocks noGrp="1"/>
          </p:cNvSpPr>
          <p:nvPr>
            <p:ph type="ftr" idx="11"/>
          </p:nvPr>
        </p:nvSpPr>
        <p:spPr/>
        <p:txBody>
          <a:bodyPr/>
          <a:lstStyle>
            <a:lvl1pPr>
              <a:defRPr/>
            </a:lvl1pPr>
          </a:lstStyle>
          <a:p>
            <a:r>
              <a:rPr lang="en-GB"/>
              <a:t>Chris Beg, Cognitive Systems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Chris Beg, Cognitive Systems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October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October 2021</a:t>
            </a:r>
            <a:endParaRPr lang="en-GB"/>
          </a:p>
        </p:txBody>
      </p:sp>
      <p:sp>
        <p:nvSpPr>
          <p:cNvPr id="5" name="Footer Placeholder 4"/>
          <p:cNvSpPr>
            <a:spLocks noGrp="1"/>
          </p:cNvSpPr>
          <p:nvPr>
            <p:ph type="ftr" idx="11"/>
          </p:nvPr>
        </p:nvSpPr>
        <p:spPr/>
        <p:txBody>
          <a:bodyPr/>
          <a:lstStyle>
            <a:lvl1pPr>
              <a:defRPr/>
            </a:lvl1pPr>
          </a:lstStyle>
          <a:p>
            <a:r>
              <a:rPr lang="en-GB"/>
              <a:t>Chris Beg, Cognitive Systems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October 2021</a:t>
            </a:r>
            <a:endParaRPr lang="en-GB"/>
          </a:p>
        </p:txBody>
      </p:sp>
      <p:sp>
        <p:nvSpPr>
          <p:cNvPr id="6" name="Footer Placeholder 5"/>
          <p:cNvSpPr>
            <a:spLocks noGrp="1"/>
          </p:cNvSpPr>
          <p:nvPr>
            <p:ph type="ftr" idx="11"/>
          </p:nvPr>
        </p:nvSpPr>
        <p:spPr/>
        <p:txBody>
          <a:bodyPr/>
          <a:lstStyle>
            <a:lvl1pPr>
              <a:defRPr/>
            </a:lvl1pPr>
          </a:lstStyle>
          <a:p>
            <a:r>
              <a:rPr lang="en-GB"/>
              <a:t>Chris Beg, Cognitive Systems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October 2021</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Chris Beg, Cognitive Systems</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October 2021</a:t>
            </a:r>
            <a:endParaRPr lang="en-GB"/>
          </a:p>
        </p:txBody>
      </p:sp>
      <p:sp>
        <p:nvSpPr>
          <p:cNvPr id="4" name="Footer Placeholder 3"/>
          <p:cNvSpPr>
            <a:spLocks noGrp="1"/>
          </p:cNvSpPr>
          <p:nvPr>
            <p:ph type="ftr" idx="11"/>
          </p:nvPr>
        </p:nvSpPr>
        <p:spPr/>
        <p:txBody>
          <a:bodyPr/>
          <a:lstStyle>
            <a:lvl1pPr>
              <a:defRPr/>
            </a:lvl1pPr>
          </a:lstStyle>
          <a:p>
            <a:r>
              <a:rPr lang="en-GB"/>
              <a:t>Chris Beg, Cognitive Systems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October 2021</a:t>
            </a:r>
            <a:endParaRPr lang="en-GB"/>
          </a:p>
        </p:txBody>
      </p:sp>
      <p:sp>
        <p:nvSpPr>
          <p:cNvPr id="3" name="Footer Placeholder 2"/>
          <p:cNvSpPr>
            <a:spLocks noGrp="1"/>
          </p:cNvSpPr>
          <p:nvPr>
            <p:ph type="ftr" idx="11"/>
          </p:nvPr>
        </p:nvSpPr>
        <p:spPr/>
        <p:txBody>
          <a:bodyPr/>
          <a:lstStyle>
            <a:lvl1pPr>
              <a:defRPr/>
            </a:lvl1pPr>
          </a:lstStyle>
          <a:p>
            <a:r>
              <a:rPr lang="en-GB"/>
              <a:t>Chris Beg, Cognitive Systems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October 2021</a:t>
            </a:r>
            <a:endParaRPr lang="en-GB"/>
          </a:p>
        </p:txBody>
      </p:sp>
      <p:sp>
        <p:nvSpPr>
          <p:cNvPr id="5" name="Footer Placeholder 4"/>
          <p:cNvSpPr>
            <a:spLocks noGrp="1"/>
          </p:cNvSpPr>
          <p:nvPr>
            <p:ph type="ftr" idx="11"/>
          </p:nvPr>
        </p:nvSpPr>
        <p:spPr/>
        <p:txBody>
          <a:bodyPr/>
          <a:lstStyle>
            <a:lvl1pPr>
              <a:defRPr/>
            </a:lvl1pPr>
          </a:lstStyle>
          <a:p>
            <a:r>
              <a:rPr lang="en-GB"/>
              <a:t>Chris Beg, Cognitive Systems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October 2021</a:t>
            </a:r>
            <a:endParaRPr lang="en-GB"/>
          </a:p>
        </p:txBody>
      </p:sp>
      <p:sp>
        <p:nvSpPr>
          <p:cNvPr id="5" name="Footer Placeholder 4"/>
          <p:cNvSpPr>
            <a:spLocks noGrp="1"/>
          </p:cNvSpPr>
          <p:nvPr>
            <p:ph type="ftr" idx="11"/>
          </p:nvPr>
        </p:nvSpPr>
        <p:spPr/>
        <p:txBody>
          <a:bodyPr/>
          <a:lstStyle>
            <a:lvl1pPr>
              <a:defRPr/>
            </a:lvl1pPr>
          </a:lstStyle>
          <a:p>
            <a:r>
              <a:rPr lang="en-GB"/>
              <a:t>Chris Beg, Cognitive Systems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October 2021</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Chris Beg, Cognitive Systems</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802.11-14/1602r2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October 2021</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a:t>Chris Beg, Cognitive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Sensing Transmission in Partial Bandwidths</a:t>
            </a:r>
          </a:p>
        </p:txBody>
      </p:sp>
      <p:sp>
        <p:nvSpPr>
          <p:cNvPr id="3074" name="Rectangle 2"/>
          <p:cNvSpPr>
            <a:spLocks noGrp="1" noChangeArrowheads="1"/>
          </p:cNvSpPr>
          <p:nvPr>
            <p:ph type="body" idx="1"/>
          </p:nvPr>
        </p:nvSpPr>
        <p:spPr>
          <a:xfrm>
            <a:off x="685800" y="234292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2022-01-06</a:t>
            </a:r>
          </a:p>
        </p:txBody>
      </p:sp>
      <p:graphicFrame>
        <p:nvGraphicFramePr>
          <p:cNvPr id="3075" name="Object 3"/>
          <p:cNvGraphicFramePr>
            <a:graphicFrameLocks noChangeAspect="1"/>
          </p:cNvGraphicFramePr>
          <p:nvPr>
            <p:extLst>
              <p:ext uri="{D42A27DB-BD31-4B8C-83A1-F6EECF244321}">
                <p14:modId xmlns:p14="http://schemas.microsoft.com/office/powerpoint/2010/main" val="3446017870"/>
              </p:ext>
            </p:extLst>
          </p:nvPr>
        </p:nvGraphicFramePr>
        <p:xfrm>
          <a:off x="511175" y="3824288"/>
          <a:ext cx="8099425" cy="2482850"/>
        </p:xfrm>
        <a:graphic>
          <a:graphicData uri="http://schemas.openxmlformats.org/presentationml/2006/ole">
            <mc:AlternateContent xmlns:mc="http://schemas.openxmlformats.org/markup-compatibility/2006">
              <mc:Choice xmlns:v="urn:schemas-microsoft-com:vml" Requires="v">
                <p:oleObj spid="_x0000_s1084" name="Document" r:id="rId4" imgW="8267030" imgH="2534496" progId="Word.Document.8">
                  <p:embed/>
                </p:oleObj>
              </mc:Choice>
              <mc:Fallback>
                <p:oleObj name="Document" r:id="rId4" imgW="8267030" imgH="2534496" progId="Word.Document.8">
                  <p:embed/>
                  <p:pic>
                    <p:nvPicPr>
                      <p:cNvPr id="3075" name="Object 3"/>
                      <p:cNvPicPr>
                        <a:picLocks noChangeAspect="1" noChangeArrowheads="1"/>
                      </p:cNvPicPr>
                      <p:nvPr/>
                    </p:nvPicPr>
                    <p:blipFill>
                      <a:blip r:embed="rId5"/>
                      <a:srcRect/>
                      <a:stretch>
                        <a:fillRect/>
                      </a:stretch>
                    </p:blipFill>
                    <p:spPr bwMode="auto">
                      <a:xfrm>
                        <a:off x="511175" y="3824288"/>
                        <a:ext cx="8099425" cy="2482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35699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556792"/>
            <a:ext cx="4265546" cy="4742810"/>
          </a:xfrm>
          <a:prstGeom prst="rect">
            <a:avLst/>
          </a:prstGeom>
        </p:spPr>
      </p:pic>
      <p:sp>
        <p:nvSpPr>
          <p:cNvPr id="3" name="Footer Placeholder 4">
            <a:extLst>
              <a:ext uri="{FF2B5EF4-FFF2-40B4-BE49-F238E27FC236}">
                <a16:creationId xmlns:a16="http://schemas.microsoft.com/office/drawing/2014/main" id="{C831BFAB-52DE-4BB1-AB29-92BEAC6DEE43}"/>
              </a:ext>
            </a:extLst>
          </p:cNvPr>
          <p:cNvSpPr>
            <a:spLocks noGrp="1"/>
          </p:cNvSpPr>
          <p:nvPr>
            <p:ph type="ftr" idx="11"/>
          </p:nvPr>
        </p:nvSpPr>
        <p:spPr>
          <a:xfrm>
            <a:off x="5357818" y="6475413"/>
            <a:ext cx="3184520" cy="180975"/>
          </a:xfrm>
        </p:spPr>
        <p:txBody>
          <a:bodyPr/>
          <a:lstStyle/>
          <a:p>
            <a:r>
              <a:rPr lang="en-GB" dirty="0"/>
              <a:t>Chris Beg, Cognitive Systems</a:t>
            </a:r>
          </a:p>
        </p:txBody>
      </p:sp>
      <p:sp>
        <p:nvSpPr>
          <p:cNvPr id="4" name="Slide Number Placeholder 5">
            <a:extLst>
              <a:ext uri="{FF2B5EF4-FFF2-40B4-BE49-F238E27FC236}">
                <a16:creationId xmlns:a16="http://schemas.microsoft.com/office/drawing/2014/main" id="{A7C3A1E4-72CC-4D01-8E48-8B13C1B891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6" name="Title 1">
            <a:extLst>
              <a:ext uri="{FF2B5EF4-FFF2-40B4-BE49-F238E27FC236}">
                <a16:creationId xmlns:a16="http://schemas.microsoft.com/office/drawing/2014/main" id="{2F0319F6-A8CF-42AD-B2EC-D4C25F527AF9}"/>
              </a:ext>
            </a:extLst>
          </p:cNvPr>
          <p:cNvSpPr txBox="1">
            <a:spLocks/>
          </p:cNvSpPr>
          <p:nvPr/>
        </p:nvSpPr>
        <p:spPr bwMode="auto">
          <a:xfrm>
            <a:off x="685800" y="685801"/>
            <a:ext cx="7770813" cy="79898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Measurement Data from Real Application</a:t>
            </a:r>
            <a:endParaRPr lang="en-GB" kern="0" dirty="0"/>
          </a:p>
        </p:txBody>
      </p:sp>
      <p:sp>
        <p:nvSpPr>
          <p:cNvPr id="7" name="Oval 6">
            <a:extLst>
              <a:ext uri="{FF2B5EF4-FFF2-40B4-BE49-F238E27FC236}">
                <a16:creationId xmlns:a16="http://schemas.microsoft.com/office/drawing/2014/main" id="{2D89E9A9-A8E5-499C-A497-661A0516F9BC}"/>
              </a:ext>
            </a:extLst>
          </p:cNvPr>
          <p:cNvSpPr/>
          <p:nvPr/>
        </p:nvSpPr>
        <p:spPr>
          <a:xfrm>
            <a:off x="4139952" y="1700808"/>
            <a:ext cx="288032" cy="2880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B63F78C-E4EF-4F50-8DC8-438D45A8F07D}"/>
              </a:ext>
            </a:extLst>
          </p:cNvPr>
          <p:cNvSpPr/>
          <p:nvPr/>
        </p:nvSpPr>
        <p:spPr>
          <a:xfrm>
            <a:off x="1835696" y="1700808"/>
            <a:ext cx="288032" cy="2880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456DA5D-DC13-4133-8322-93F13186AD1D}"/>
              </a:ext>
            </a:extLst>
          </p:cNvPr>
          <p:cNvSpPr/>
          <p:nvPr/>
        </p:nvSpPr>
        <p:spPr>
          <a:xfrm>
            <a:off x="3491880" y="2420888"/>
            <a:ext cx="288032" cy="2880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CD08E3A0-9709-42C9-A4C6-A1CCD080FE56}"/>
              </a:ext>
            </a:extLst>
          </p:cNvPr>
          <p:cNvSpPr/>
          <p:nvPr/>
        </p:nvSpPr>
        <p:spPr>
          <a:xfrm>
            <a:off x="4873625" y="4581128"/>
            <a:ext cx="288032" cy="2880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3D2B9B0E-9176-4279-A0C6-8A30D27F09AC}"/>
              </a:ext>
            </a:extLst>
          </p:cNvPr>
          <p:cNvSpPr/>
          <p:nvPr/>
        </p:nvSpPr>
        <p:spPr>
          <a:xfrm>
            <a:off x="1655168" y="4869160"/>
            <a:ext cx="288032" cy="2880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CA3CD8D2-9BB5-4AE8-ACC4-F2BCB68DA275}"/>
              </a:ext>
            </a:extLst>
          </p:cNvPr>
          <p:cNvSpPr/>
          <p:nvPr/>
        </p:nvSpPr>
        <p:spPr>
          <a:xfrm>
            <a:off x="3923928" y="4941168"/>
            <a:ext cx="288032" cy="288032"/>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DDCF9E6E-1831-4060-9791-B55F27726AC6}"/>
              </a:ext>
            </a:extLst>
          </p:cNvPr>
          <p:cNvSpPr/>
          <p:nvPr/>
        </p:nvSpPr>
        <p:spPr>
          <a:xfrm>
            <a:off x="2483768" y="3356992"/>
            <a:ext cx="288032" cy="2880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EC9DCFC6-CD82-49B4-B6D3-01BA0CA491A9}"/>
              </a:ext>
            </a:extLst>
          </p:cNvPr>
          <p:cNvSpPr/>
          <p:nvPr/>
        </p:nvSpPr>
        <p:spPr>
          <a:xfrm>
            <a:off x="5839629" y="1898353"/>
            <a:ext cx="190413" cy="1809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0DA5002C-C2B6-4712-9B15-E7E5CD76E01C}"/>
              </a:ext>
            </a:extLst>
          </p:cNvPr>
          <p:cNvSpPr/>
          <p:nvPr/>
        </p:nvSpPr>
        <p:spPr>
          <a:xfrm>
            <a:off x="5839628" y="2281834"/>
            <a:ext cx="190413" cy="18097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39837D0-6876-4C3C-914E-05190A84CAE8}"/>
              </a:ext>
            </a:extLst>
          </p:cNvPr>
          <p:cNvSpPr txBox="1"/>
          <p:nvPr/>
        </p:nvSpPr>
        <p:spPr>
          <a:xfrm>
            <a:off x="6101242" y="1804174"/>
            <a:ext cx="2448272" cy="369332"/>
          </a:xfrm>
          <a:prstGeom prst="rect">
            <a:avLst/>
          </a:prstGeom>
          <a:noFill/>
        </p:spPr>
        <p:txBody>
          <a:bodyPr wrap="square" rtlCol="0">
            <a:spAutoFit/>
          </a:bodyPr>
          <a:lstStyle/>
          <a:p>
            <a:r>
              <a:rPr lang="en-US" sz="1800" dirty="0">
                <a:solidFill>
                  <a:schemeClr val="tx1"/>
                </a:solidFill>
              </a:rPr>
              <a:t>AP (Sensing Receiver)</a:t>
            </a:r>
            <a:endParaRPr lang="en-CA" sz="1800" dirty="0">
              <a:solidFill>
                <a:schemeClr val="tx1"/>
              </a:solidFill>
            </a:endParaRPr>
          </a:p>
        </p:txBody>
      </p:sp>
      <p:sp>
        <p:nvSpPr>
          <p:cNvPr id="16" name="TextBox 15">
            <a:extLst>
              <a:ext uri="{FF2B5EF4-FFF2-40B4-BE49-F238E27FC236}">
                <a16:creationId xmlns:a16="http://schemas.microsoft.com/office/drawing/2014/main" id="{F99F8BBD-9B7A-43C6-A106-7777AF0131F1}"/>
              </a:ext>
            </a:extLst>
          </p:cNvPr>
          <p:cNvSpPr txBox="1"/>
          <p:nvPr/>
        </p:nvSpPr>
        <p:spPr>
          <a:xfrm>
            <a:off x="6101242" y="2173506"/>
            <a:ext cx="2696840" cy="369332"/>
          </a:xfrm>
          <a:prstGeom prst="rect">
            <a:avLst/>
          </a:prstGeom>
          <a:noFill/>
        </p:spPr>
        <p:txBody>
          <a:bodyPr wrap="square" rtlCol="0">
            <a:spAutoFit/>
          </a:bodyPr>
          <a:lstStyle/>
          <a:p>
            <a:r>
              <a:rPr lang="en-US" sz="1800" dirty="0">
                <a:solidFill>
                  <a:schemeClr val="tx1"/>
                </a:solidFill>
              </a:rPr>
              <a:t>STA (Sensing Transmitter)</a:t>
            </a:r>
            <a:endParaRPr lang="en-CA" sz="1800" dirty="0">
              <a:solidFill>
                <a:schemeClr val="tx1"/>
              </a:solidFill>
            </a:endParaRPr>
          </a:p>
        </p:txBody>
      </p:sp>
    </p:spTree>
    <p:extLst>
      <p:ext uri="{BB962C8B-B14F-4D97-AF65-F5344CB8AC3E}">
        <p14:creationId xmlns:p14="http://schemas.microsoft.com/office/powerpoint/2010/main" val="280887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4ACEE85-38B6-45F9-B331-6307B4292A26}"/>
              </a:ext>
            </a:extLst>
          </p:cNvPr>
          <p:cNvSpPr>
            <a:spLocks noGrp="1"/>
          </p:cNvSpPr>
          <p:nvPr>
            <p:ph type="title"/>
          </p:nvPr>
        </p:nvSpPr>
        <p:spPr/>
        <p:txBody>
          <a:bodyPr/>
          <a:lstStyle/>
          <a:p>
            <a:r>
              <a:rPr lang="en-US" dirty="0"/>
              <a:t>Walking Path</a:t>
            </a:r>
            <a:endParaRPr lang="en-GB" dirty="0"/>
          </a:p>
        </p:txBody>
      </p:sp>
      <p:sp>
        <p:nvSpPr>
          <p:cNvPr id="4" name="Slide Number Placeholder 3">
            <a:extLst>
              <a:ext uri="{FF2B5EF4-FFF2-40B4-BE49-F238E27FC236}">
                <a16:creationId xmlns:a16="http://schemas.microsoft.com/office/drawing/2014/main" id="{803AAA4B-0ED5-4EAA-A3FA-4037F4A43F9D}"/>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6123657E-4A90-4587-BF20-F27D0727DB1F}"/>
              </a:ext>
            </a:extLst>
          </p:cNvPr>
          <p:cNvSpPr>
            <a:spLocks noGrp="1"/>
          </p:cNvSpPr>
          <p:nvPr>
            <p:ph type="ftr" idx="14"/>
          </p:nvPr>
        </p:nvSpPr>
        <p:spPr/>
        <p:txBody>
          <a:bodyPr/>
          <a:lstStyle/>
          <a:p>
            <a:r>
              <a:rPr lang="en-GB"/>
              <a:t>Chris Beg, Cognitive Systems</a:t>
            </a:r>
            <a:endParaRPr lang="en-GB" dirty="0"/>
          </a:p>
        </p:txBody>
      </p:sp>
      <p:sp>
        <p:nvSpPr>
          <p:cNvPr id="6" name="Date Placeholder 5">
            <a:extLst>
              <a:ext uri="{FF2B5EF4-FFF2-40B4-BE49-F238E27FC236}">
                <a16:creationId xmlns:a16="http://schemas.microsoft.com/office/drawing/2014/main" id="{76BAE639-27E1-4226-8FE9-50C7BA25EB60}"/>
              </a:ext>
            </a:extLst>
          </p:cNvPr>
          <p:cNvSpPr>
            <a:spLocks noGrp="1"/>
          </p:cNvSpPr>
          <p:nvPr>
            <p:ph type="dt" idx="15"/>
          </p:nvPr>
        </p:nvSpPr>
        <p:spPr/>
        <p:txBody>
          <a:bodyPr/>
          <a:lstStyle/>
          <a:p>
            <a:r>
              <a:rPr lang="en-US"/>
              <a:t>October 2021</a:t>
            </a:r>
            <a:endParaRPr lang="en-GB" dirty="0"/>
          </a:p>
        </p:txBody>
      </p:sp>
      <p:pic>
        <p:nvPicPr>
          <p:cNvPr id="15" name="Content Placeholder 14">
            <a:extLst>
              <a:ext uri="{FF2B5EF4-FFF2-40B4-BE49-F238E27FC236}">
                <a16:creationId xmlns:a16="http://schemas.microsoft.com/office/drawing/2014/main" id="{1160C22C-E0C3-44F7-9ABF-72861409FBC4}"/>
              </a:ext>
            </a:extLst>
          </p:cNvPr>
          <p:cNvPicPr>
            <a:picLocks noGrp="1" noChangeAspect="1"/>
          </p:cNvPicPr>
          <p:nvPr>
            <p:ph idx="1"/>
          </p:nvPr>
        </p:nvPicPr>
        <p:blipFill>
          <a:blip r:embed="rId2"/>
          <a:stretch>
            <a:fillRect/>
          </a:stretch>
        </p:blipFill>
        <p:spPr>
          <a:xfrm rot="5400000">
            <a:off x="3010045" y="-267217"/>
            <a:ext cx="3122322" cy="7490420"/>
          </a:xfrm>
        </p:spPr>
      </p:pic>
      <p:sp>
        <p:nvSpPr>
          <p:cNvPr id="16" name="TextBox 15">
            <a:extLst>
              <a:ext uri="{FF2B5EF4-FFF2-40B4-BE49-F238E27FC236}">
                <a16:creationId xmlns:a16="http://schemas.microsoft.com/office/drawing/2014/main" id="{F66E8901-6C59-4BB5-9909-24F38FCFB972}"/>
              </a:ext>
            </a:extLst>
          </p:cNvPr>
          <p:cNvSpPr txBox="1"/>
          <p:nvPr/>
        </p:nvSpPr>
        <p:spPr>
          <a:xfrm>
            <a:off x="7899608" y="1647885"/>
            <a:ext cx="296876"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A</a:t>
            </a:r>
            <a:endParaRPr lang="en-GB" sz="1400" dirty="0">
              <a:solidFill>
                <a:schemeClr val="tx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A4B7C90-1F06-460E-851C-F8CD9AF2DAB2}"/>
              </a:ext>
            </a:extLst>
          </p:cNvPr>
          <p:cNvSpPr txBox="1"/>
          <p:nvPr/>
        </p:nvSpPr>
        <p:spPr>
          <a:xfrm>
            <a:off x="8258078" y="2425013"/>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2</a:t>
            </a:r>
            <a:endParaRPr lang="en-GB" sz="14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19996F9-0FD1-4111-8ABC-3FD1E4EC7EAA}"/>
              </a:ext>
            </a:extLst>
          </p:cNvPr>
          <p:cNvSpPr txBox="1"/>
          <p:nvPr/>
        </p:nvSpPr>
        <p:spPr>
          <a:xfrm>
            <a:off x="8258078" y="2851694"/>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3</a:t>
            </a:r>
            <a:endParaRPr lang="en-GB" sz="1400" dirty="0">
              <a:solidFill>
                <a:schemeClr val="tx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B288984-0406-47BF-8DD7-95D5A3107BC8}"/>
              </a:ext>
            </a:extLst>
          </p:cNvPr>
          <p:cNvSpPr txBox="1"/>
          <p:nvPr/>
        </p:nvSpPr>
        <p:spPr>
          <a:xfrm>
            <a:off x="8258078" y="3294562"/>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4</a:t>
            </a:r>
            <a:endParaRPr lang="en-GB" sz="1400" dirty="0">
              <a:solidFill>
                <a:schemeClr val="tx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124B3B2-15FC-4809-A1CE-E671024354E4}"/>
              </a:ext>
            </a:extLst>
          </p:cNvPr>
          <p:cNvSpPr txBox="1"/>
          <p:nvPr/>
        </p:nvSpPr>
        <p:spPr>
          <a:xfrm>
            <a:off x="8258078" y="3740974"/>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5</a:t>
            </a:r>
            <a:endParaRPr lang="en-GB" sz="1400" dirty="0">
              <a:solidFill>
                <a:schemeClr val="tx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C4FEA7C-0E17-447D-A7D1-522735092FEA}"/>
              </a:ext>
            </a:extLst>
          </p:cNvPr>
          <p:cNvSpPr txBox="1"/>
          <p:nvPr/>
        </p:nvSpPr>
        <p:spPr>
          <a:xfrm>
            <a:off x="8258078" y="4185800"/>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6</a:t>
            </a:r>
            <a:endParaRPr lang="en-GB" sz="1400" dirty="0">
              <a:solidFill>
                <a:schemeClr val="tx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7347A57-3143-49E6-A6EE-4C0D1802B9E1}"/>
              </a:ext>
            </a:extLst>
          </p:cNvPr>
          <p:cNvSpPr txBox="1"/>
          <p:nvPr/>
        </p:nvSpPr>
        <p:spPr>
          <a:xfrm>
            <a:off x="8258078" y="4620495"/>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7</a:t>
            </a:r>
            <a:endParaRPr lang="en-GB" sz="1400" dirty="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65C9A395-5D51-49DE-A93C-132A3F5885DA}"/>
              </a:ext>
            </a:extLst>
          </p:cNvPr>
          <p:cNvSpPr txBox="1"/>
          <p:nvPr/>
        </p:nvSpPr>
        <p:spPr>
          <a:xfrm>
            <a:off x="7452320" y="1647885"/>
            <a:ext cx="293670"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B</a:t>
            </a:r>
            <a:endParaRPr lang="en-GB" sz="1400" dirty="0">
              <a:solidFill>
                <a:schemeClr val="tx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72FF8EA5-8339-4CF9-A660-38EC1C727ED5}"/>
              </a:ext>
            </a:extLst>
          </p:cNvPr>
          <p:cNvSpPr txBox="1"/>
          <p:nvPr/>
        </p:nvSpPr>
        <p:spPr>
          <a:xfrm>
            <a:off x="7030516" y="1647885"/>
            <a:ext cx="280846"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C</a:t>
            </a:r>
            <a:endParaRPr lang="en-GB" sz="1400" dirty="0">
              <a:solidFill>
                <a:schemeClr val="tx1"/>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6013601D-D39A-45E8-942F-5D8657DB8FBD}"/>
              </a:ext>
            </a:extLst>
          </p:cNvPr>
          <p:cNvSpPr txBox="1"/>
          <p:nvPr/>
        </p:nvSpPr>
        <p:spPr>
          <a:xfrm>
            <a:off x="6583228" y="1647885"/>
            <a:ext cx="295274"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D</a:t>
            </a:r>
            <a:endParaRPr lang="en-GB" sz="1400" dirty="0">
              <a:solidFill>
                <a:schemeClr val="tx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B55C2B9D-0982-4ACA-903B-ACF47F19BBCD}"/>
              </a:ext>
            </a:extLst>
          </p:cNvPr>
          <p:cNvSpPr txBox="1"/>
          <p:nvPr/>
        </p:nvSpPr>
        <p:spPr>
          <a:xfrm>
            <a:off x="6135940" y="1647885"/>
            <a:ext cx="279244"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E</a:t>
            </a:r>
            <a:endParaRPr lang="en-GB" sz="1400" dirty="0">
              <a:solidFill>
                <a:schemeClr val="tx1"/>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96F96056-C65A-48D7-A552-6A93B62D92EC}"/>
              </a:ext>
            </a:extLst>
          </p:cNvPr>
          <p:cNvSpPr txBox="1"/>
          <p:nvPr/>
        </p:nvSpPr>
        <p:spPr>
          <a:xfrm>
            <a:off x="5714136" y="1647885"/>
            <a:ext cx="266420"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F</a:t>
            </a:r>
            <a:endParaRPr lang="en-GB" sz="1400" dirty="0">
              <a:solidFill>
                <a:schemeClr val="tx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19438D6F-5E7B-4A25-9972-4C6018A47570}"/>
              </a:ext>
            </a:extLst>
          </p:cNvPr>
          <p:cNvSpPr txBox="1"/>
          <p:nvPr/>
        </p:nvSpPr>
        <p:spPr>
          <a:xfrm>
            <a:off x="5282702" y="1647885"/>
            <a:ext cx="296876"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G</a:t>
            </a:r>
            <a:endParaRPr lang="en-GB" sz="1400" dirty="0">
              <a:solidFill>
                <a:schemeClr val="tx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408DC4DF-6475-4C55-A0FD-0FC17B8E121A}"/>
              </a:ext>
            </a:extLst>
          </p:cNvPr>
          <p:cNvSpPr txBox="1"/>
          <p:nvPr/>
        </p:nvSpPr>
        <p:spPr>
          <a:xfrm>
            <a:off x="4831886" y="1647885"/>
            <a:ext cx="301686"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H</a:t>
            </a:r>
            <a:endParaRPr lang="en-GB" sz="1400" dirty="0">
              <a:solidFill>
                <a:schemeClr val="tx1"/>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D8D84BDF-D62D-406E-A9C7-69E3D9AEB47F}"/>
              </a:ext>
            </a:extLst>
          </p:cNvPr>
          <p:cNvSpPr txBox="1"/>
          <p:nvPr/>
        </p:nvSpPr>
        <p:spPr>
          <a:xfrm>
            <a:off x="4400452" y="1647885"/>
            <a:ext cx="229550"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I</a:t>
            </a:r>
            <a:endParaRPr lang="en-GB" sz="1400" dirty="0">
              <a:solidFill>
                <a:schemeClr val="tx1"/>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7AFBB70-C152-42FC-8243-71C54241D5F4}"/>
              </a:ext>
            </a:extLst>
          </p:cNvPr>
          <p:cNvSpPr txBox="1"/>
          <p:nvPr/>
        </p:nvSpPr>
        <p:spPr>
          <a:xfrm>
            <a:off x="3965974" y="1647885"/>
            <a:ext cx="24397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J</a:t>
            </a:r>
            <a:endParaRPr lang="en-GB" sz="1400"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DE0650F-C4BB-4919-A70F-03A687AC2AB6}"/>
              </a:ext>
            </a:extLst>
          </p:cNvPr>
          <p:cNvSpPr txBox="1"/>
          <p:nvPr/>
        </p:nvSpPr>
        <p:spPr>
          <a:xfrm>
            <a:off x="3515158" y="1647885"/>
            <a:ext cx="277640"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K</a:t>
            </a:r>
            <a:endParaRPr lang="en-GB" sz="1400" dirty="0">
              <a:solidFill>
                <a:schemeClr val="tx1"/>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919E74C0-7C17-4B6A-BFA6-B39864C90D8E}"/>
              </a:ext>
            </a:extLst>
          </p:cNvPr>
          <p:cNvSpPr txBox="1"/>
          <p:nvPr/>
        </p:nvSpPr>
        <p:spPr>
          <a:xfrm>
            <a:off x="3080680" y="1647885"/>
            <a:ext cx="26000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L</a:t>
            </a:r>
            <a:endParaRPr lang="en-GB" sz="1400" dirty="0">
              <a:solidFill>
                <a:schemeClr val="tx1"/>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6EF4A65C-5FC2-4C10-A9AD-49DDC2B0AC40}"/>
              </a:ext>
            </a:extLst>
          </p:cNvPr>
          <p:cNvSpPr txBox="1"/>
          <p:nvPr/>
        </p:nvSpPr>
        <p:spPr>
          <a:xfrm>
            <a:off x="2623230" y="1647885"/>
            <a:ext cx="338554"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M</a:t>
            </a:r>
            <a:endParaRPr lang="en-GB" sz="1400" dirty="0">
              <a:solidFill>
                <a:schemeClr val="tx1"/>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BB5696EA-3EA0-434C-97CE-ECDF02396A2B}"/>
              </a:ext>
            </a:extLst>
          </p:cNvPr>
          <p:cNvSpPr txBox="1"/>
          <p:nvPr/>
        </p:nvSpPr>
        <p:spPr>
          <a:xfrm>
            <a:off x="2172414" y="1647885"/>
            <a:ext cx="301686"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N</a:t>
            </a:r>
            <a:endParaRPr lang="en-GB" sz="1400" dirty="0">
              <a:solidFill>
                <a:schemeClr val="tx1"/>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92AED02A-43DE-4D12-9681-F8FCAFAA35D6}"/>
              </a:ext>
            </a:extLst>
          </p:cNvPr>
          <p:cNvSpPr txBox="1"/>
          <p:nvPr/>
        </p:nvSpPr>
        <p:spPr>
          <a:xfrm>
            <a:off x="1750610" y="1647885"/>
            <a:ext cx="309700"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O</a:t>
            </a:r>
            <a:endParaRPr lang="en-GB" sz="1400" dirty="0">
              <a:solidFill>
                <a:schemeClr val="tx1"/>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31BC0E15-CBC9-4949-A2CC-074467F87B3A}"/>
              </a:ext>
            </a:extLst>
          </p:cNvPr>
          <p:cNvSpPr txBox="1"/>
          <p:nvPr/>
        </p:nvSpPr>
        <p:spPr>
          <a:xfrm>
            <a:off x="2411760" y="2132274"/>
            <a:ext cx="1000595" cy="261610"/>
          </a:xfrm>
          <a:prstGeom prst="rect">
            <a:avLst/>
          </a:prstGeom>
          <a:noFill/>
        </p:spPr>
        <p:txBody>
          <a:bodyPr wrap="none" rtlCol="0">
            <a:spAutoFit/>
          </a:bodyPr>
          <a:lstStyle/>
          <a:p>
            <a:r>
              <a:rPr lang="en-US" sz="1100" dirty="0">
                <a:solidFill>
                  <a:srgbClr val="FF0000"/>
                </a:solidFill>
                <a:latin typeface="Calibri" panose="020F0502020204030204" pitchFamily="34" charset="0"/>
                <a:cs typeface="Calibri" panose="020F0502020204030204" pitchFamily="34" charset="0"/>
              </a:rPr>
              <a:t>Balcony Room</a:t>
            </a:r>
            <a:endParaRPr lang="en-GB" sz="1100" dirty="0">
              <a:solidFill>
                <a:srgbClr val="FF0000"/>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0E495B0A-B0D9-48F9-BAFA-C62362498DC3}"/>
              </a:ext>
            </a:extLst>
          </p:cNvPr>
          <p:cNvSpPr txBox="1"/>
          <p:nvPr/>
        </p:nvSpPr>
        <p:spPr>
          <a:xfrm>
            <a:off x="2469888" y="3414904"/>
            <a:ext cx="625492" cy="261610"/>
          </a:xfrm>
          <a:prstGeom prst="rect">
            <a:avLst/>
          </a:prstGeom>
          <a:noFill/>
        </p:spPr>
        <p:txBody>
          <a:bodyPr wrap="none" rtlCol="0">
            <a:spAutoFit/>
          </a:bodyPr>
          <a:lstStyle/>
          <a:p>
            <a:r>
              <a:rPr lang="en-US" sz="1100" dirty="0">
                <a:solidFill>
                  <a:srgbClr val="FF0000"/>
                </a:solidFill>
                <a:latin typeface="Calibri" panose="020F0502020204030204" pitchFamily="34" charset="0"/>
                <a:cs typeface="Calibri" panose="020F0502020204030204" pitchFamily="34" charset="0"/>
              </a:rPr>
              <a:t>Room 4</a:t>
            </a:r>
            <a:endParaRPr lang="en-GB" sz="1100" dirty="0">
              <a:solidFill>
                <a:srgbClr val="FF0000"/>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7330CCD5-420B-4020-B0B1-8ACA698CD1F7}"/>
              </a:ext>
            </a:extLst>
          </p:cNvPr>
          <p:cNvSpPr txBox="1"/>
          <p:nvPr/>
        </p:nvSpPr>
        <p:spPr>
          <a:xfrm>
            <a:off x="6372200" y="3414904"/>
            <a:ext cx="1156086" cy="261610"/>
          </a:xfrm>
          <a:prstGeom prst="rect">
            <a:avLst/>
          </a:prstGeom>
          <a:noFill/>
        </p:spPr>
        <p:txBody>
          <a:bodyPr wrap="none" rtlCol="0">
            <a:spAutoFit/>
          </a:bodyPr>
          <a:lstStyle/>
          <a:p>
            <a:r>
              <a:rPr lang="en-US" sz="1100" dirty="0">
                <a:solidFill>
                  <a:srgbClr val="FF0000"/>
                </a:solidFill>
                <a:latin typeface="Calibri" panose="020F0502020204030204" pitchFamily="34" charset="0"/>
                <a:cs typeface="Calibri" panose="020F0502020204030204" pitchFamily="34" charset="0"/>
              </a:rPr>
              <a:t>Master Bedroom</a:t>
            </a:r>
            <a:endParaRPr lang="en-GB" sz="1100" dirty="0">
              <a:solidFill>
                <a:srgbClr val="FF0000"/>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4BB114D9-4C4B-4F13-A4BD-7E81318EF192}"/>
              </a:ext>
            </a:extLst>
          </p:cNvPr>
          <p:cNvSpPr txBox="1"/>
          <p:nvPr/>
        </p:nvSpPr>
        <p:spPr>
          <a:xfrm>
            <a:off x="5582633" y="2132274"/>
            <a:ext cx="625492" cy="261610"/>
          </a:xfrm>
          <a:prstGeom prst="rect">
            <a:avLst/>
          </a:prstGeom>
          <a:noFill/>
        </p:spPr>
        <p:txBody>
          <a:bodyPr wrap="none" rtlCol="0">
            <a:spAutoFit/>
          </a:bodyPr>
          <a:lstStyle/>
          <a:p>
            <a:r>
              <a:rPr lang="en-US" sz="1100" dirty="0">
                <a:solidFill>
                  <a:srgbClr val="FF0000"/>
                </a:solidFill>
                <a:latin typeface="Calibri" panose="020F0502020204030204" pitchFamily="34" charset="0"/>
                <a:cs typeface="Calibri" panose="020F0502020204030204" pitchFamily="34" charset="0"/>
              </a:rPr>
              <a:t>Room 2</a:t>
            </a:r>
            <a:endParaRPr lang="en-GB" sz="1100" dirty="0">
              <a:solidFill>
                <a:srgbClr val="FF0000"/>
              </a:solidFill>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6E064600-816C-4BA2-8C9C-6AFAACA293DC}"/>
              </a:ext>
            </a:extLst>
          </p:cNvPr>
          <p:cNvSpPr txBox="1"/>
          <p:nvPr/>
        </p:nvSpPr>
        <p:spPr>
          <a:xfrm>
            <a:off x="4139952" y="2941194"/>
            <a:ext cx="636713" cy="261610"/>
          </a:xfrm>
          <a:prstGeom prst="rect">
            <a:avLst/>
          </a:prstGeom>
          <a:noFill/>
        </p:spPr>
        <p:txBody>
          <a:bodyPr wrap="none" rtlCol="0">
            <a:spAutoFit/>
          </a:bodyPr>
          <a:lstStyle/>
          <a:p>
            <a:r>
              <a:rPr lang="en-US" sz="1100" dirty="0">
                <a:solidFill>
                  <a:srgbClr val="FF0000"/>
                </a:solidFill>
                <a:latin typeface="Calibri" panose="020F0502020204030204" pitchFamily="34" charset="0"/>
                <a:cs typeface="Calibri" panose="020F0502020204030204" pitchFamily="34" charset="0"/>
              </a:rPr>
              <a:t>Hallway</a:t>
            </a:r>
            <a:endParaRPr lang="en-GB" sz="1100" dirty="0">
              <a:solidFill>
                <a:srgbClr val="FF0000"/>
              </a:solidFill>
              <a:latin typeface="Calibri" panose="020F0502020204030204" pitchFamily="34" charset="0"/>
              <a:cs typeface="Calibri" panose="020F0502020204030204" pitchFamily="34" charset="0"/>
            </a:endParaRPr>
          </a:p>
        </p:txBody>
      </p:sp>
      <p:sp>
        <p:nvSpPr>
          <p:cNvPr id="55" name="Freeform: Shape 54">
            <a:extLst>
              <a:ext uri="{FF2B5EF4-FFF2-40B4-BE49-F238E27FC236}">
                <a16:creationId xmlns:a16="http://schemas.microsoft.com/office/drawing/2014/main" id="{6E5E7F06-7308-4599-907B-816F4EEA39F1}"/>
              </a:ext>
            </a:extLst>
          </p:cNvPr>
          <p:cNvSpPr/>
          <p:nvPr/>
        </p:nvSpPr>
        <p:spPr bwMode="auto">
          <a:xfrm>
            <a:off x="2602230" y="2786695"/>
            <a:ext cx="1607820" cy="490161"/>
          </a:xfrm>
          <a:custGeom>
            <a:avLst/>
            <a:gdLst>
              <a:gd name="connsiteX0" fmla="*/ 0 w 1607820"/>
              <a:gd name="connsiteY0" fmla="*/ 21531 h 490161"/>
              <a:gd name="connsiteX1" fmla="*/ 403860 w 1607820"/>
              <a:gd name="connsiteY1" fmla="*/ 32961 h 490161"/>
              <a:gd name="connsiteX2" fmla="*/ 670560 w 1607820"/>
              <a:gd name="connsiteY2" fmla="*/ 333951 h 490161"/>
              <a:gd name="connsiteX3" fmla="*/ 1607820 w 1607820"/>
              <a:gd name="connsiteY3" fmla="*/ 490161 h 490161"/>
            </a:gdLst>
            <a:ahLst/>
            <a:cxnLst>
              <a:cxn ang="0">
                <a:pos x="connsiteX0" y="connsiteY0"/>
              </a:cxn>
              <a:cxn ang="0">
                <a:pos x="connsiteX1" y="connsiteY1"/>
              </a:cxn>
              <a:cxn ang="0">
                <a:pos x="connsiteX2" y="connsiteY2"/>
              </a:cxn>
              <a:cxn ang="0">
                <a:pos x="connsiteX3" y="connsiteY3"/>
              </a:cxn>
            </a:cxnLst>
            <a:rect l="l" t="t" r="r" b="b"/>
            <a:pathLst>
              <a:path w="1607820" h="490161">
                <a:moveTo>
                  <a:pt x="0" y="21531"/>
                </a:moveTo>
                <a:cubicBezTo>
                  <a:pt x="146050" y="1211"/>
                  <a:pt x="292100" y="-19109"/>
                  <a:pt x="403860" y="32961"/>
                </a:cubicBezTo>
                <a:cubicBezTo>
                  <a:pt x="515620" y="85031"/>
                  <a:pt x="469900" y="257751"/>
                  <a:pt x="670560" y="333951"/>
                </a:cubicBezTo>
                <a:cubicBezTo>
                  <a:pt x="871220" y="410151"/>
                  <a:pt x="1239520" y="450156"/>
                  <a:pt x="1607820" y="490161"/>
                </a:cubicBezTo>
              </a:path>
            </a:pathLst>
          </a:custGeom>
          <a:no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58" name="TextBox 57">
            <a:extLst>
              <a:ext uri="{FF2B5EF4-FFF2-40B4-BE49-F238E27FC236}">
                <a16:creationId xmlns:a16="http://schemas.microsoft.com/office/drawing/2014/main" id="{4D0296A2-14B6-4061-8561-FFCC9CCCC90F}"/>
              </a:ext>
            </a:extLst>
          </p:cNvPr>
          <p:cNvSpPr txBox="1"/>
          <p:nvPr/>
        </p:nvSpPr>
        <p:spPr>
          <a:xfrm>
            <a:off x="8258078" y="1995681"/>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1</a:t>
            </a:r>
            <a:endParaRPr lang="en-GB" sz="1400" dirty="0">
              <a:solidFill>
                <a:schemeClr val="tx1"/>
              </a:solidFill>
              <a:latin typeface="Calibri" panose="020F0502020204030204" pitchFamily="34" charset="0"/>
              <a:cs typeface="Calibri" panose="020F0502020204030204" pitchFamily="34" charset="0"/>
            </a:endParaRPr>
          </a:p>
        </p:txBody>
      </p:sp>
      <p:grpSp>
        <p:nvGrpSpPr>
          <p:cNvPr id="60" name="Group 59">
            <a:extLst>
              <a:ext uri="{FF2B5EF4-FFF2-40B4-BE49-F238E27FC236}">
                <a16:creationId xmlns:a16="http://schemas.microsoft.com/office/drawing/2014/main" id="{F0CB1FD9-8819-4BA2-B600-AEB59631EE24}"/>
              </a:ext>
            </a:extLst>
          </p:cNvPr>
          <p:cNvGrpSpPr/>
          <p:nvPr/>
        </p:nvGrpSpPr>
        <p:grpSpPr>
          <a:xfrm>
            <a:off x="2367048" y="2662831"/>
            <a:ext cx="276038" cy="307777"/>
            <a:chOff x="1163186" y="1867684"/>
            <a:chExt cx="276038" cy="307777"/>
          </a:xfrm>
        </p:grpSpPr>
        <p:sp>
          <p:nvSpPr>
            <p:cNvPr id="56" name="Oval 55">
              <a:extLst>
                <a:ext uri="{FF2B5EF4-FFF2-40B4-BE49-F238E27FC236}">
                  <a16:creationId xmlns:a16="http://schemas.microsoft.com/office/drawing/2014/main" id="{D31CC181-3313-4064-9C38-AAA30D3062AC}"/>
                </a:ext>
              </a:extLst>
            </p:cNvPr>
            <p:cNvSpPr/>
            <p:nvPr/>
          </p:nvSpPr>
          <p:spPr bwMode="auto">
            <a:xfrm>
              <a:off x="1187624" y="1916832"/>
              <a:ext cx="216024" cy="21602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b="0" i="0" u="none" strike="noStrike" cap="none" normalizeH="0" baseline="0" dirty="0">
                <a:ln>
                  <a:noFill/>
                </a:ln>
                <a:solidFill>
                  <a:srgbClr val="FF0000"/>
                </a:solidFill>
                <a:effectLst/>
                <a:latin typeface="Times New Roman" pitchFamily="16" charset="0"/>
                <a:ea typeface="MS Gothic" charset="-128"/>
              </a:endParaRPr>
            </a:p>
          </p:txBody>
        </p:sp>
        <p:sp>
          <p:nvSpPr>
            <p:cNvPr id="59" name="TextBox 58">
              <a:extLst>
                <a:ext uri="{FF2B5EF4-FFF2-40B4-BE49-F238E27FC236}">
                  <a16:creationId xmlns:a16="http://schemas.microsoft.com/office/drawing/2014/main" id="{5FF7AD20-B2AF-465B-87E6-CDCB3ADA15B7}"/>
                </a:ext>
              </a:extLst>
            </p:cNvPr>
            <p:cNvSpPr txBox="1"/>
            <p:nvPr/>
          </p:nvSpPr>
          <p:spPr>
            <a:xfrm>
              <a:off x="1163186" y="1867684"/>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1</a:t>
              </a: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99BEEE2-2E15-4CA4-85F8-5A56CC334F18}"/>
              </a:ext>
            </a:extLst>
          </p:cNvPr>
          <p:cNvGrpSpPr/>
          <p:nvPr/>
        </p:nvGrpSpPr>
        <p:grpSpPr>
          <a:xfrm>
            <a:off x="4180881" y="3118998"/>
            <a:ext cx="240462" cy="307777"/>
            <a:chOff x="1163186" y="1867684"/>
            <a:chExt cx="240462" cy="307777"/>
          </a:xfrm>
        </p:grpSpPr>
        <p:sp>
          <p:nvSpPr>
            <p:cNvPr id="62" name="Oval 61">
              <a:extLst>
                <a:ext uri="{FF2B5EF4-FFF2-40B4-BE49-F238E27FC236}">
                  <a16:creationId xmlns:a16="http://schemas.microsoft.com/office/drawing/2014/main" id="{D24F3552-F82D-4B40-A014-CDF781F45180}"/>
                </a:ext>
              </a:extLst>
            </p:cNvPr>
            <p:cNvSpPr/>
            <p:nvPr/>
          </p:nvSpPr>
          <p:spPr bwMode="auto">
            <a:xfrm>
              <a:off x="1187624" y="1916832"/>
              <a:ext cx="216024" cy="21602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b="0" i="0" u="none" strike="noStrike" cap="none" normalizeH="0" baseline="0" dirty="0">
                <a:ln>
                  <a:noFill/>
                </a:ln>
                <a:solidFill>
                  <a:srgbClr val="FF0000"/>
                </a:solidFill>
                <a:effectLst/>
                <a:latin typeface="Times New Roman" pitchFamily="16" charset="0"/>
                <a:ea typeface="MS Gothic" charset="-128"/>
              </a:endParaRPr>
            </a:p>
          </p:txBody>
        </p:sp>
        <p:sp>
          <p:nvSpPr>
            <p:cNvPr id="63" name="TextBox 62">
              <a:extLst>
                <a:ext uri="{FF2B5EF4-FFF2-40B4-BE49-F238E27FC236}">
                  <a16:creationId xmlns:a16="http://schemas.microsoft.com/office/drawing/2014/main" id="{1695CBB1-CC9B-42EC-988E-FB6258D02D46}"/>
                </a:ext>
              </a:extLst>
            </p:cNvPr>
            <p:cNvSpPr txBox="1"/>
            <p:nvPr/>
          </p:nvSpPr>
          <p:spPr>
            <a:xfrm>
              <a:off x="1163186" y="1867684"/>
              <a:ext cx="184731" cy="307777"/>
            </a:xfrm>
            <a:prstGeom prst="rect">
              <a:avLst/>
            </a:prstGeom>
            <a:noFill/>
          </p:spPr>
          <p:txBody>
            <a:bodyPr wrap="none" rtlCol="0">
              <a:spAutoFit/>
            </a:bodyPr>
            <a:lstStyle/>
            <a:p>
              <a:endParaRPr lang="en-GB" sz="1400" dirty="0">
                <a:solidFill>
                  <a:schemeClr val="tx1"/>
                </a:solidFill>
                <a:latin typeface="Calibri" panose="020F0502020204030204" pitchFamily="34" charset="0"/>
                <a:cs typeface="Calibri" panose="020F0502020204030204" pitchFamily="34" charset="0"/>
              </a:endParaRPr>
            </a:p>
          </p:txBody>
        </p:sp>
      </p:grpSp>
      <p:sp>
        <p:nvSpPr>
          <p:cNvPr id="65" name="Freeform: Shape 64">
            <a:extLst>
              <a:ext uri="{FF2B5EF4-FFF2-40B4-BE49-F238E27FC236}">
                <a16:creationId xmlns:a16="http://schemas.microsoft.com/office/drawing/2014/main" id="{B19ACAD1-ED69-403F-947C-90068C8EADE1}"/>
              </a:ext>
            </a:extLst>
          </p:cNvPr>
          <p:cNvSpPr/>
          <p:nvPr/>
        </p:nvSpPr>
        <p:spPr bwMode="auto">
          <a:xfrm>
            <a:off x="4419600" y="3275613"/>
            <a:ext cx="2354580" cy="587983"/>
          </a:xfrm>
          <a:custGeom>
            <a:avLst/>
            <a:gdLst>
              <a:gd name="connsiteX0" fmla="*/ 0 w 2354580"/>
              <a:gd name="connsiteY0" fmla="*/ 12673 h 587983"/>
              <a:gd name="connsiteX1" fmla="*/ 392430 w 2354580"/>
              <a:gd name="connsiteY1" fmla="*/ 31723 h 587983"/>
              <a:gd name="connsiteX2" fmla="*/ 910590 w 2354580"/>
              <a:gd name="connsiteY2" fmla="*/ 286993 h 587983"/>
              <a:gd name="connsiteX3" fmla="*/ 2354580 w 2354580"/>
              <a:gd name="connsiteY3" fmla="*/ 587983 h 587983"/>
            </a:gdLst>
            <a:ahLst/>
            <a:cxnLst>
              <a:cxn ang="0">
                <a:pos x="connsiteX0" y="connsiteY0"/>
              </a:cxn>
              <a:cxn ang="0">
                <a:pos x="connsiteX1" y="connsiteY1"/>
              </a:cxn>
              <a:cxn ang="0">
                <a:pos x="connsiteX2" y="connsiteY2"/>
              </a:cxn>
              <a:cxn ang="0">
                <a:pos x="connsiteX3" y="connsiteY3"/>
              </a:cxn>
            </a:cxnLst>
            <a:rect l="l" t="t" r="r" b="b"/>
            <a:pathLst>
              <a:path w="2354580" h="587983">
                <a:moveTo>
                  <a:pt x="0" y="12673"/>
                </a:moveTo>
                <a:cubicBezTo>
                  <a:pt x="120332" y="-662"/>
                  <a:pt x="240665" y="-13997"/>
                  <a:pt x="392430" y="31723"/>
                </a:cubicBezTo>
                <a:cubicBezTo>
                  <a:pt x="544195" y="77443"/>
                  <a:pt x="583565" y="194283"/>
                  <a:pt x="910590" y="286993"/>
                </a:cubicBezTo>
                <a:cubicBezTo>
                  <a:pt x="1237615" y="379703"/>
                  <a:pt x="2082165" y="531468"/>
                  <a:pt x="2354580" y="587983"/>
                </a:cubicBezTo>
              </a:path>
            </a:pathLst>
          </a:custGeom>
          <a:no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GB"/>
          </a:p>
        </p:txBody>
      </p:sp>
      <p:grpSp>
        <p:nvGrpSpPr>
          <p:cNvPr id="66" name="Group 65">
            <a:extLst>
              <a:ext uri="{FF2B5EF4-FFF2-40B4-BE49-F238E27FC236}">
                <a16:creationId xmlns:a16="http://schemas.microsoft.com/office/drawing/2014/main" id="{0E8BD039-C598-4CD5-8E51-249914250DFA}"/>
              </a:ext>
            </a:extLst>
          </p:cNvPr>
          <p:cNvGrpSpPr/>
          <p:nvPr/>
        </p:nvGrpSpPr>
        <p:grpSpPr>
          <a:xfrm>
            <a:off x="6754478" y="3690657"/>
            <a:ext cx="276038" cy="307777"/>
            <a:chOff x="1163186" y="1867684"/>
            <a:chExt cx="276038" cy="307777"/>
          </a:xfrm>
        </p:grpSpPr>
        <p:sp>
          <p:nvSpPr>
            <p:cNvPr id="67" name="Oval 66">
              <a:extLst>
                <a:ext uri="{FF2B5EF4-FFF2-40B4-BE49-F238E27FC236}">
                  <a16:creationId xmlns:a16="http://schemas.microsoft.com/office/drawing/2014/main" id="{AD18D3B7-E295-414F-9A66-B697979C38CF}"/>
                </a:ext>
              </a:extLst>
            </p:cNvPr>
            <p:cNvSpPr/>
            <p:nvPr/>
          </p:nvSpPr>
          <p:spPr bwMode="auto">
            <a:xfrm>
              <a:off x="1187624" y="1916832"/>
              <a:ext cx="216024" cy="21602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b="0" i="0" u="none" strike="noStrike" cap="none" normalizeH="0" baseline="0" dirty="0">
                <a:ln>
                  <a:noFill/>
                </a:ln>
                <a:solidFill>
                  <a:srgbClr val="FF0000"/>
                </a:solidFill>
                <a:effectLst/>
                <a:latin typeface="Times New Roman" pitchFamily="16" charset="0"/>
                <a:ea typeface="MS Gothic" charset="-128"/>
              </a:endParaRPr>
            </a:p>
          </p:txBody>
        </p:sp>
        <p:sp>
          <p:nvSpPr>
            <p:cNvPr id="68" name="TextBox 67">
              <a:extLst>
                <a:ext uri="{FF2B5EF4-FFF2-40B4-BE49-F238E27FC236}">
                  <a16:creationId xmlns:a16="http://schemas.microsoft.com/office/drawing/2014/main" id="{90863E20-B624-4ADC-B920-827998B91611}"/>
                </a:ext>
              </a:extLst>
            </p:cNvPr>
            <p:cNvSpPr txBox="1"/>
            <p:nvPr/>
          </p:nvSpPr>
          <p:spPr>
            <a:xfrm>
              <a:off x="1163186" y="1867684"/>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2</a:t>
              </a: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70" name="Group 69">
            <a:extLst>
              <a:ext uri="{FF2B5EF4-FFF2-40B4-BE49-F238E27FC236}">
                <a16:creationId xmlns:a16="http://schemas.microsoft.com/office/drawing/2014/main" id="{F97D6583-9D23-45B2-84A9-79B83E7FDE84}"/>
              </a:ext>
            </a:extLst>
          </p:cNvPr>
          <p:cNvGrpSpPr/>
          <p:nvPr/>
        </p:nvGrpSpPr>
        <p:grpSpPr>
          <a:xfrm>
            <a:off x="5796136" y="2600817"/>
            <a:ext cx="276038" cy="307777"/>
            <a:chOff x="1163186" y="1867684"/>
            <a:chExt cx="276038" cy="307777"/>
          </a:xfrm>
        </p:grpSpPr>
        <p:sp>
          <p:nvSpPr>
            <p:cNvPr id="71" name="Oval 70">
              <a:extLst>
                <a:ext uri="{FF2B5EF4-FFF2-40B4-BE49-F238E27FC236}">
                  <a16:creationId xmlns:a16="http://schemas.microsoft.com/office/drawing/2014/main" id="{E5EE0A3C-5DFB-4254-8629-50635266EF20}"/>
                </a:ext>
              </a:extLst>
            </p:cNvPr>
            <p:cNvSpPr/>
            <p:nvPr/>
          </p:nvSpPr>
          <p:spPr bwMode="auto">
            <a:xfrm>
              <a:off x="1187624" y="1916832"/>
              <a:ext cx="216024" cy="21602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b="0" i="0" u="none" strike="noStrike" cap="none" normalizeH="0" baseline="0" dirty="0">
                <a:ln>
                  <a:noFill/>
                </a:ln>
                <a:solidFill>
                  <a:srgbClr val="FF0000"/>
                </a:solidFill>
                <a:effectLst/>
                <a:latin typeface="Times New Roman" pitchFamily="16" charset="0"/>
                <a:ea typeface="MS Gothic" charset="-128"/>
              </a:endParaRPr>
            </a:p>
          </p:txBody>
        </p:sp>
        <p:sp>
          <p:nvSpPr>
            <p:cNvPr id="72" name="TextBox 71">
              <a:extLst>
                <a:ext uri="{FF2B5EF4-FFF2-40B4-BE49-F238E27FC236}">
                  <a16:creationId xmlns:a16="http://schemas.microsoft.com/office/drawing/2014/main" id="{9BE89EC2-68E9-4F6D-9779-8EEB41E98F8B}"/>
                </a:ext>
              </a:extLst>
            </p:cNvPr>
            <p:cNvSpPr txBox="1"/>
            <p:nvPr/>
          </p:nvSpPr>
          <p:spPr>
            <a:xfrm>
              <a:off x="1163186" y="1867684"/>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3</a:t>
              </a:r>
              <a:endParaRPr lang="en-GB" sz="1400" dirty="0">
                <a:solidFill>
                  <a:schemeClr val="tx1"/>
                </a:solidFill>
                <a:latin typeface="Calibri" panose="020F0502020204030204" pitchFamily="34" charset="0"/>
                <a:cs typeface="Calibri" panose="020F0502020204030204" pitchFamily="34" charset="0"/>
              </a:endParaRPr>
            </a:p>
          </p:txBody>
        </p:sp>
      </p:grpSp>
      <p:sp>
        <p:nvSpPr>
          <p:cNvPr id="73" name="Freeform: Shape 72">
            <a:extLst>
              <a:ext uri="{FF2B5EF4-FFF2-40B4-BE49-F238E27FC236}">
                <a16:creationId xmlns:a16="http://schemas.microsoft.com/office/drawing/2014/main" id="{5A511A10-33FD-412E-AF0B-EF920825532C}"/>
              </a:ext>
            </a:extLst>
          </p:cNvPr>
          <p:cNvSpPr/>
          <p:nvPr/>
        </p:nvSpPr>
        <p:spPr bwMode="auto">
          <a:xfrm>
            <a:off x="5640376" y="2861566"/>
            <a:ext cx="1160474" cy="933450"/>
          </a:xfrm>
          <a:custGeom>
            <a:avLst/>
            <a:gdLst>
              <a:gd name="connsiteX0" fmla="*/ 1160474 w 1160474"/>
              <a:gd name="connsiteY0" fmla="*/ 933450 h 933450"/>
              <a:gd name="connsiteX1" fmla="*/ 59384 w 1160474"/>
              <a:gd name="connsiteY1" fmla="*/ 586740 h 933450"/>
              <a:gd name="connsiteX2" fmla="*/ 246074 w 1160474"/>
              <a:gd name="connsiteY2" fmla="*/ 0 h 933450"/>
            </a:gdLst>
            <a:ahLst/>
            <a:cxnLst>
              <a:cxn ang="0">
                <a:pos x="connsiteX0" y="connsiteY0"/>
              </a:cxn>
              <a:cxn ang="0">
                <a:pos x="connsiteX1" y="connsiteY1"/>
              </a:cxn>
              <a:cxn ang="0">
                <a:pos x="connsiteX2" y="connsiteY2"/>
              </a:cxn>
            </a:cxnLst>
            <a:rect l="l" t="t" r="r" b="b"/>
            <a:pathLst>
              <a:path w="1160474" h="933450">
                <a:moveTo>
                  <a:pt x="1160474" y="933450"/>
                </a:moveTo>
                <a:cubicBezTo>
                  <a:pt x="686129" y="837882"/>
                  <a:pt x="211784" y="742315"/>
                  <a:pt x="59384" y="586740"/>
                </a:cubicBezTo>
                <a:cubicBezTo>
                  <a:pt x="-93016" y="431165"/>
                  <a:pt x="76529" y="215582"/>
                  <a:pt x="246074" y="0"/>
                </a:cubicBezTo>
              </a:path>
            </a:pathLst>
          </a:custGeom>
          <a:no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GB"/>
          </a:p>
        </p:txBody>
      </p:sp>
      <p:grpSp>
        <p:nvGrpSpPr>
          <p:cNvPr id="74" name="Group 73">
            <a:extLst>
              <a:ext uri="{FF2B5EF4-FFF2-40B4-BE49-F238E27FC236}">
                <a16:creationId xmlns:a16="http://schemas.microsoft.com/office/drawing/2014/main" id="{738F8129-2042-4DF3-8067-04EC0E22AAF1}"/>
              </a:ext>
            </a:extLst>
          </p:cNvPr>
          <p:cNvGrpSpPr/>
          <p:nvPr/>
        </p:nvGrpSpPr>
        <p:grpSpPr>
          <a:xfrm>
            <a:off x="4525706" y="3522625"/>
            <a:ext cx="240462" cy="307777"/>
            <a:chOff x="1163186" y="1867684"/>
            <a:chExt cx="240462" cy="307777"/>
          </a:xfrm>
        </p:grpSpPr>
        <p:sp>
          <p:nvSpPr>
            <p:cNvPr id="75" name="Oval 74">
              <a:extLst>
                <a:ext uri="{FF2B5EF4-FFF2-40B4-BE49-F238E27FC236}">
                  <a16:creationId xmlns:a16="http://schemas.microsoft.com/office/drawing/2014/main" id="{9B9323E8-E008-42ED-8A4F-38FDC84A82C3}"/>
                </a:ext>
              </a:extLst>
            </p:cNvPr>
            <p:cNvSpPr/>
            <p:nvPr/>
          </p:nvSpPr>
          <p:spPr bwMode="auto">
            <a:xfrm>
              <a:off x="1187624" y="1916832"/>
              <a:ext cx="216024" cy="21602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b="0" i="0" u="none" strike="noStrike" cap="none" normalizeH="0" baseline="0" dirty="0">
                <a:ln>
                  <a:noFill/>
                </a:ln>
                <a:solidFill>
                  <a:srgbClr val="FF0000"/>
                </a:solidFill>
                <a:effectLst/>
                <a:latin typeface="Times New Roman" pitchFamily="16" charset="0"/>
                <a:ea typeface="MS Gothic" charset="-128"/>
              </a:endParaRPr>
            </a:p>
          </p:txBody>
        </p:sp>
        <p:sp>
          <p:nvSpPr>
            <p:cNvPr id="76" name="TextBox 75">
              <a:extLst>
                <a:ext uri="{FF2B5EF4-FFF2-40B4-BE49-F238E27FC236}">
                  <a16:creationId xmlns:a16="http://schemas.microsoft.com/office/drawing/2014/main" id="{3C16EC90-F582-4061-848F-F7360C025E88}"/>
                </a:ext>
              </a:extLst>
            </p:cNvPr>
            <p:cNvSpPr txBox="1"/>
            <p:nvPr/>
          </p:nvSpPr>
          <p:spPr>
            <a:xfrm>
              <a:off x="1163186" y="1867684"/>
              <a:ext cx="184731" cy="307777"/>
            </a:xfrm>
            <a:prstGeom prst="rect">
              <a:avLst/>
            </a:prstGeom>
            <a:noFill/>
          </p:spPr>
          <p:txBody>
            <a:bodyPr wrap="none" rtlCol="0">
              <a:spAutoFit/>
            </a:bodyPr>
            <a:lstStyle/>
            <a:p>
              <a:endParaRPr lang="en-GB" sz="1400" dirty="0">
                <a:solidFill>
                  <a:schemeClr val="tx1"/>
                </a:solidFill>
                <a:latin typeface="Calibri" panose="020F0502020204030204" pitchFamily="34" charset="0"/>
                <a:cs typeface="Calibri" panose="020F0502020204030204" pitchFamily="34" charset="0"/>
              </a:endParaRPr>
            </a:p>
          </p:txBody>
        </p:sp>
      </p:grpSp>
      <p:sp>
        <p:nvSpPr>
          <p:cNvPr id="77" name="Freeform: Shape 76">
            <a:extLst>
              <a:ext uri="{FF2B5EF4-FFF2-40B4-BE49-F238E27FC236}">
                <a16:creationId xmlns:a16="http://schemas.microsoft.com/office/drawing/2014/main" id="{714EB0FC-3A2F-4B84-B517-EB8B96109F40}"/>
              </a:ext>
            </a:extLst>
          </p:cNvPr>
          <p:cNvSpPr/>
          <p:nvPr/>
        </p:nvSpPr>
        <p:spPr bwMode="auto">
          <a:xfrm>
            <a:off x="4762500" y="2812036"/>
            <a:ext cx="1070610" cy="864870"/>
          </a:xfrm>
          <a:custGeom>
            <a:avLst/>
            <a:gdLst>
              <a:gd name="connsiteX0" fmla="*/ 1070610 w 1070610"/>
              <a:gd name="connsiteY0" fmla="*/ 0 h 864870"/>
              <a:gd name="connsiteX1" fmla="*/ 571500 w 1070610"/>
              <a:gd name="connsiteY1" fmla="*/ 666750 h 864870"/>
              <a:gd name="connsiteX2" fmla="*/ 0 w 1070610"/>
              <a:gd name="connsiteY2" fmla="*/ 864870 h 864870"/>
            </a:gdLst>
            <a:ahLst/>
            <a:cxnLst>
              <a:cxn ang="0">
                <a:pos x="connsiteX0" y="connsiteY0"/>
              </a:cxn>
              <a:cxn ang="0">
                <a:pos x="connsiteX1" y="connsiteY1"/>
              </a:cxn>
              <a:cxn ang="0">
                <a:pos x="connsiteX2" y="connsiteY2"/>
              </a:cxn>
            </a:cxnLst>
            <a:rect l="l" t="t" r="r" b="b"/>
            <a:pathLst>
              <a:path w="1070610" h="864870">
                <a:moveTo>
                  <a:pt x="1070610" y="0"/>
                </a:moveTo>
                <a:cubicBezTo>
                  <a:pt x="910272" y="261302"/>
                  <a:pt x="749935" y="522605"/>
                  <a:pt x="571500" y="666750"/>
                </a:cubicBezTo>
                <a:cubicBezTo>
                  <a:pt x="393065" y="810895"/>
                  <a:pt x="99695" y="837565"/>
                  <a:pt x="0" y="864870"/>
                </a:cubicBezTo>
              </a:path>
            </a:pathLst>
          </a:custGeom>
          <a:no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GB"/>
          </a:p>
        </p:txBody>
      </p:sp>
      <p:grpSp>
        <p:nvGrpSpPr>
          <p:cNvPr id="78" name="Group 77">
            <a:extLst>
              <a:ext uri="{FF2B5EF4-FFF2-40B4-BE49-F238E27FC236}">
                <a16:creationId xmlns:a16="http://schemas.microsoft.com/office/drawing/2014/main" id="{C1D86856-424A-420D-B148-05FAD8F5FF8D}"/>
              </a:ext>
            </a:extLst>
          </p:cNvPr>
          <p:cNvGrpSpPr/>
          <p:nvPr/>
        </p:nvGrpSpPr>
        <p:grpSpPr>
          <a:xfrm>
            <a:off x="2597416" y="4106379"/>
            <a:ext cx="276038" cy="307777"/>
            <a:chOff x="1163186" y="1867684"/>
            <a:chExt cx="276038" cy="307777"/>
          </a:xfrm>
        </p:grpSpPr>
        <p:sp>
          <p:nvSpPr>
            <p:cNvPr id="79" name="Oval 78">
              <a:extLst>
                <a:ext uri="{FF2B5EF4-FFF2-40B4-BE49-F238E27FC236}">
                  <a16:creationId xmlns:a16="http://schemas.microsoft.com/office/drawing/2014/main" id="{1E06FE33-68AB-4312-99C9-F3005AE06210}"/>
                </a:ext>
              </a:extLst>
            </p:cNvPr>
            <p:cNvSpPr/>
            <p:nvPr/>
          </p:nvSpPr>
          <p:spPr bwMode="auto">
            <a:xfrm>
              <a:off x="1187624" y="1916832"/>
              <a:ext cx="216024" cy="21602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b="0" i="0" u="none" strike="noStrike" cap="none" normalizeH="0" baseline="0" dirty="0">
                <a:ln>
                  <a:noFill/>
                </a:ln>
                <a:solidFill>
                  <a:srgbClr val="FF0000"/>
                </a:solidFill>
                <a:effectLst/>
                <a:latin typeface="Times New Roman" pitchFamily="16" charset="0"/>
                <a:ea typeface="MS Gothic" charset="-128"/>
              </a:endParaRPr>
            </a:p>
          </p:txBody>
        </p:sp>
        <p:sp>
          <p:nvSpPr>
            <p:cNvPr id="80" name="TextBox 79">
              <a:extLst>
                <a:ext uri="{FF2B5EF4-FFF2-40B4-BE49-F238E27FC236}">
                  <a16:creationId xmlns:a16="http://schemas.microsoft.com/office/drawing/2014/main" id="{E581522D-6833-4224-8F16-135A88D0CFE7}"/>
                </a:ext>
              </a:extLst>
            </p:cNvPr>
            <p:cNvSpPr txBox="1"/>
            <p:nvPr/>
          </p:nvSpPr>
          <p:spPr>
            <a:xfrm>
              <a:off x="1163186" y="1867684"/>
              <a:ext cx="276038"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4</a:t>
              </a:r>
              <a:endParaRPr lang="en-GB" sz="1400" dirty="0">
                <a:solidFill>
                  <a:schemeClr val="tx1"/>
                </a:solidFill>
                <a:latin typeface="Calibri" panose="020F0502020204030204" pitchFamily="34" charset="0"/>
                <a:cs typeface="Calibri" panose="020F0502020204030204" pitchFamily="34" charset="0"/>
              </a:endParaRPr>
            </a:p>
          </p:txBody>
        </p:sp>
      </p:grpSp>
      <p:sp>
        <p:nvSpPr>
          <p:cNvPr id="81" name="Freeform: Shape 80">
            <a:extLst>
              <a:ext uri="{FF2B5EF4-FFF2-40B4-BE49-F238E27FC236}">
                <a16:creationId xmlns:a16="http://schemas.microsoft.com/office/drawing/2014/main" id="{9392A057-D4BE-4623-9610-A0F06A7D08CE}"/>
              </a:ext>
            </a:extLst>
          </p:cNvPr>
          <p:cNvSpPr/>
          <p:nvPr/>
        </p:nvSpPr>
        <p:spPr bwMode="auto">
          <a:xfrm>
            <a:off x="2762250" y="3802636"/>
            <a:ext cx="1912723" cy="920388"/>
          </a:xfrm>
          <a:custGeom>
            <a:avLst/>
            <a:gdLst>
              <a:gd name="connsiteX0" fmla="*/ 1897380 w 1912723"/>
              <a:gd name="connsiteY0" fmla="*/ 0 h 920388"/>
              <a:gd name="connsiteX1" fmla="*/ 1866900 w 1912723"/>
              <a:gd name="connsiteY1" fmla="*/ 693420 h 920388"/>
              <a:gd name="connsiteX2" fmla="*/ 1512570 w 1912723"/>
              <a:gd name="connsiteY2" fmla="*/ 895350 h 920388"/>
              <a:gd name="connsiteX3" fmla="*/ 392430 w 1912723"/>
              <a:gd name="connsiteY3" fmla="*/ 880110 h 920388"/>
              <a:gd name="connsiteX4" fmla="*/ 0 w 1912723"/>
              <a:gd name="connsiteY4" fmla="*/ 560070 h 92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23" h="920388">
                <a:moveTo>
                  <a:pt x="1897380" y="0"/>
                </a:moveTo>
                <a:cubicBezTo>
                  <a:pt x="1914207" y="272097"/>
                  <a:pt x="1931035" y="544195"/>
                  <a:pt x="1866900" y="693420"/>
                </a:cubicBezTo>
                <a:cubicBezTo>
                  <a:pt x="1802765" y="842645"/>
                  <a:pt x="1758315" y="864235"/>
                  <a:pt x="1512570" y="895350"/>
                </a:cubicBezTo>
                <a:cubicBezTo>
                  <a:pt x="1266825" y="926465"/>
                  <a:pt x="644525" y="935990"/>
                  <a:pt x="392430" y="880110"/>
                </a:cubicBezTo>
                <a:cubicBezTo>
                  <a:pt x="140335" y="824230"/>
                  <a:pt x="66675" y="614680"/>
                  <a:pt x="0" y="560070"/>
                </a:cubicBezTo>
              </a:path>
            </a:pathLst>
          </a:custGeom>
          <a:noFill/>
          <a:ln w="1905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GB"/>
          </a:p>
        </p:txBody>
      </p:sp>
      <p:sp>
        <p:nvSpPr>
          <p:cNvPr id="82" name="Content Placeholder 2">
            <a:extLst>
              <a:ext uri="{FF2B5EF4-FFF2-40B4-BE49-F238E27FC236}">
                <a16:creationId xmlns:a16="http://schemas.microsoft.com/office/drawing/2014/main" id="{C26193E8-DF14-4C6D-944C-7686DF7BF2A0}"/>
              </a:ext>
            </a:extLst>
          </p:cNvPr>
          <p:cNvSpPr txBox="1">
            <a:spLocks/>
          </p:cNvSpPr>
          <p:nvPr/>
        </p:nvSpPr>
        <p:spPr bwMode="auto">
          <a:xfrm>
            <a:off x="685800" y="5231275"/>
            <a:ext cx="7770813" cy="86313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kern="0" dirty="0"/>
              <a:t>While in each room (</a:t>
            </a:r>
            <a:r>
              <a:rPr lang="en-US" kern="0" dirty="0">
                <a:sym typeface="Wingdings" panose="05000000000000000000" pitchFamily="2" charset="2"/>
              </a:rPr>
              <a:t>1 to 4)</a:t>
            </a:r>
            <a:r>
              <a:rPr lang="en-US" kern="0" dirty="0"/>
              <a:t>, test subject moved around all the available space </a:t>
            </a:r>
            <a:endParaRPr lang="en-GB" kern="0" dirty="0"/>
          </a:p>
        </p:txBody>
      </p:sp>
    </p:spTree>
    <p:extLst>
      <p:ext uri="{BB962C8B-B14F-4D97-AF65-F5344CB8AC3E}">
        <p14:creationId xmlns:p14="http://schemas.microsoft.com/office/powerpoint/2010/main" val="410551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68B8-C6FB-4C99-8F4C-4C98D88AED57}"/>
              </a:ext>
            </a:extLst>
          </p:cNvPr>
          <p:cNvSpPr>
            <a:spLocks noGrp="1"/>
          </p:cNvSpPr>
          <p:nvPr>
            <p:ph type="title"/>
          </p:nvPr>
        </p:nvSpPr>
        <p:spPr>
          <a:xfrm>
            <a:off x="696912" y="615696"/>
            <a:ext cx="7770813" cy="654968"/>
          </a:xfrm>
        </p:spPr>
        <p:txBody>
          <a:bodyPr/>
          <a:lstStyle/>
          <a:p>
            <a:r>
              <a:rPr lang="en-US" dirty="0"/>
              <a:t>CSI from Room4 STA Measured by AP</a:t>
            </a:r>
            <a:endParaRPr lang="en-GB" dirty="0"/>
          </a:p>
        </p:txBody>
      </p:sp>
      <p:sp>
        <p:nvSpPr>
          <p:cNvPr id="6" name="Date Placeholder 5">
            <a:extLst>
              <a:ext uri="{FF2B5EF4-FFF2-40B4-BE49-F238E27FC236}">
                <a16:creationId xmlns:a16="http://schemas.microsoft.com/office/drawing/2014/main" id="{FFCB43A0-EA80-47FF-8DB8-AFF0B06DF4A4}"/>
              </a:ext>
            </a:extLst>
          </p:cNvPr>
          <p:cNvSpPr>
            <a:spLocks noGrp="1"/>
          </p:cNvSpPr>
          <p:nvPr>
            <p:ph type="dt" idx="10"/>
          </p:nvPr>
        </p:nvSpPr>
        <p:spPr/>
        <p:txBody>
          <a:bodyPr/>
          <a:lstStyle/>
          <a:p>
            <a:r>
              <a:rPr lang="en-US"/>
              <a:t>October 2021</a:t>
            </a:r>
            <a:endParaRPr lang="en-GB" dirty="0"/>
          </a:p>
        </p:txBody>
      </p:sp>
      <p:sp>
        <p:nvSpPr>
          <p:cNvPr id="5" name="Footer Placeholder 4">
            <a:extLst>
              <a:ext uri="{FF2B5EF4-FFF2-40B4-BE49-F238E27FC236}">
                <a16:creationId xmlns:a16="http://schemas.microsoft.com/office/drawing/2014/main" id="{92AD52EB-BA29-44EF-9F5B-5DB59A371F8A}"/>
              </a:ext>
            </a:extLst>
          </p:cNvPr>
          <p:cNvSpPr>
            <a:spLocks noGrp="1"/>
          </p:cNvSpPr>
          <p:nvPr>
            <p:ph type="ftr" idx="11"/>
          </p:nvPr>
        </p:nvSpPr>
        <p:spPr/>
        <p:txBody>
          <a:bodyPr/>
          <a:lstStyle/>
          <a:p>
            <a:r>
              <a:rPr lang="en-GB"/>
              <a:t>Chris Beg, Cognitive Systems</a:t>
            </a:r>
            <a:endParaRPr lang="en-GB" dirty="0"/>
          </a:p>
        </p:txBody>
      </p:sp>
      <p:sp>
        <p:nvSpPr>
          <p:cNvPr id="4" name="Slide Number Placeholder 3">
            <a:extLst>
              <a:ext uri="{FF2B5EF4-FFF2-40B4-BE49-F238E27FC236}">
                <a16:creationId xmlns:a16="http://schemas.microsoft.com/office/drawing/2014/main" id="{C64CC655-2DB7-46E8-92C6-2E32B10AE1B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10" name="Content Placeholder 9">
            <a:extLst>
              <a:ext uri="{FF2B5EF4-FFF2-40B4-BE49-F238E27FC236}">
                <a16:creationId xmlns:a16="http://schemas.microsoft.com/office/drawing/2014/main" id="{A7DBE4E8-9E2E-4419-80C8-82C8E8BFCA0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589" y="1193170"/>
            <a:ext cx="4955026" cy="3964022"/>
          </a:xfrm>
          <a:prstGeom prst="rect">
            <a:avLst/>
          </a:prstGeom>
        </p:spPr>
      </p:pic>
      <p:grpSp>
        <p:nvGrpSpPr>
          <p:cNvPr id="13" name="Group 12">
            <a:extLst>
              <a:ext uri="{FF2B5EF4-FFF2-40B4-BE49-F238E27FC236}">
                <a16:creationId xmlns:a16="http://schemas.microsoft.com/office/drawing/2014/main" id="{20F5EB84-99A9-42E6-8623-151269F28BCB}"/>
              </a:ext>
            </a:extLst>
          </p:cNvPr>
          <p:cNvGrpSpPr/>
          <p:nvPr/>
        </p:nvGrpSpPr>
        <p:grpSpPr>
          <a:xfrm>
            <a:off x="5788100" y="3761733"/>
            <a:ext cx="2748478" cy="2584175"/>
            <a:chOff x="8471688" y="3239589"/>
            <a:chExt cx="3254294" cy="3618411"/>
          </a:xfrm>
        </p:grpSpPr>
        <p:pic>
          <p:nvPicPr>
            <p:cNvPr id="14" name="Picture 13">
              <a:extLst>
                <a:ext uri="{FF2B5EF4-FFF2-40B4-BE49-F238E27FC236}">
                  <a16:creationId xmlns:a16="http://schemas.microsoft.com/office/drawing/2014/main" id="{4B849D12-0EA3-4179-82C4-B6DD7DDEF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1688" y="3239589"/>
              <a:ext cx="3254294" cy="3618411"/>
            </a:xfrm>
            <a:prstGeom prst="rect">
              <a:avLst/>
            </a:prstGeom>
          </p:spPr>
        </p:pic>
        <p:sp>
          <p:nvSpPr>
            <p:cNvPr id="15" name="Oval 14">
              <a:extLst>
                <a:ext uri="{FF2B5EF4-FFF2-40B4-BE49-F238E27FC236}">
                  <a16:creationId xmlns:a16="http://schemas.microsoft.com/office/drawing/2014/main" id="{185EAE0A-7AF8-40ED-8213-56DC18B4CC19}"/>
                </a:ext>
              </a:extLst>
            </p:cNvPr>
            <p:cNvSpPr/>
            <p:nvPr/>
          </p:nvSpPr>
          <p:spPr>
            <a:xfrm>
              <a:off x="11337916" y="5439592"/>
              <a:ext cx="322217" cy="339634"/>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D810FB6A-359D-4B7C-9F4E-C3CA473870A4}"/>
                </a:ext>
              </a:extLst>
            </p:cNvPr>
            <p:cNvSpPr/>
            <p:nvPr/>
          </p:nvSpPr>
          <p:spPr>
            <a:xfrm>
              <a:off x="9576384" y="4519750"/>
              <a:ext cx="322217" cy="3396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TextBox 17">
            <a:extLst>
              <a:ext uri="{FF2B5EF4-FFF2-40B4-BE49-F238E27FC236}">
                <a16:creationId xmlns:a16="http://schemas.microsoft.com/office/drawing/2014/main" id="{794AAC52-3EB2-4537-A75C-C27B42979C98}"/>
              </a:ext>
            </a:extLst>
          </p:cNvPr>
          <p:cNvSpPr txBox="1"/>
          <p:nvPr/>
        </p:nvSpPr>
        <p:spPr>
          <a:xfrm>
            <a:off x="450601" y="5144085"/>
            <a:ext cx="4647014" cy="954107"/>
          </a:xfrm>
          <a:prstGeom prst="rect">
            <a:avLst/>
          </a:prstGeom>
          <a:noFill/>
        </p:spPr>
        <p:txBody>
          <a:bodyPr wrap="square" rtlCol="0">
            <a:spAutoFit/>
          </a:bodyPr>
          <a:lstStyle/>
          <a:p>
            <a:r>
              <a:rPr lang="en-US" sz="1400" kern="0" dirty="0">
                <a:solidFill>
                  <a:schemeClr val="tx1"/>
                </a:solidFill>
              </a:rPr>
              <a:t>Graph shows counter of measurement (100-ms period) versus OFDM subcarrier (i.e., frequency in an 80-MHz channel). Amplitude of the I-Q vector is encoded as color.</a:t>
            </a:r>
          </a:p>
          <a:p>
            <a:r>
              <a:rPr lang="en-US" sz="1400" kern="0" dirty="0">
                <a:solidFill>
                  <a:schemeClr val="tx1"/>
                </a:solidFill>
              </a:rPr>
              <a:t>Location of the test subject is shown on the right-hand </a:t>
            </a:r>
            <a:r>
              <a:rPr lang="en-US" sz="1400" i="1" kern="0" dirty="0">
                <a:solidFill>
                  <a:schemeClr val="tx1"/>
                </a:solidFill>
              </a:rPr>
              <a:t>y</a:t>
            </a:r>
            <a:r>
              <a:rPr lang="en-US" sz="1400" kern="0" dirty="0">
                <a:solidFill>
                  <a:schemeClr val="tx1"/>
                </a:solidFill>
              </a:rPr>
              <a:t>-axis  </a:t>
            </a:r>
            <a:endParaRPr lang="en-GB" sz="1400" kern="0" dirty="0">
              <a:solidFill>
                <a:schemeClr val="tx1"/>
              </a:solidFill>
            </a:endParaRPr>
          </a:p>
        </p:txBody>
      </p:sp>
      <p:sp>
        <p:nvSpPr>
          <p:cNvPr id="8" name="Content Placeholder 7">
            <a:extLst>
              <a:ext uri="{FF2B5EF4-FFF2-40B4-BE49-F238E27FC236}">
                <a16:creationId xmlns:a16="http://schemas.microsoft.com/office/drawing/2014/main" id="{BE6CFE7C-60BD-476C-A685-73FC1479A5D7}"/>
              </a:ext>
            </a:extLst>
          </p:cNvPr>
          <p:cNvSpPr>
            <a:spLocks noGrp="1"/>
          </p:cNvSpPr>
          <p:nvPr>
            <p:ph sz="half" idx="2"/>
          </p:nvPr>
        </p:nvSpPr>
        <p:spPr>
          <a:xfrm>
            <a:off x="4873625" y="1373861"/>
            <a:ext cx="4175938" cy="2605951"/>
          </a:xfrm>
        </p:spPr>
        <p:txBody>
          <a:bodyPr>
            <a:normAutofit fontScale="62500" lnSpcReduction="20000"/>
          </a:bodyPr>
          <a:lstStyle/>
          <a:p>
            <a:pPr marL="457200" indent="-457200">
              <a:buFont typeface="Arial" panose="020B0604020202020204" pitchFamily="34" charset="0"/>
              <a:buChar char="•"/>
            </a:pPr>
            <a:r>
              <a:rPr lang="en-US" sz="2400" dirty="0"/>
              <a:t>CSI of the static channel is visible and consistent over time</a:t>
            </a:r>
          </a:p>
          <a:p>
            <a:pPr marL="457200" indent="-457200">
              <a:buFont typeface="Arial" panose="020B0604020202020204" pitchFamily="34" charset="0"/>
              <a:buChar char="•"/>
            </a:pPr>
            <a:r>
              <a:rPr lang="en-US" sz="2400" dirty="0"/>
              <a:t>Presence of test subject in Room 4 can be seen as channel disturbances</a:t>
            </a:r>
          </a:p>
          <a:p>
            <a:pPr marL="457200" indent="-457200">
              <a:buFont typeface="Arial" panose="020B0604020202020204" pitchFamily="34" charset="0"/>
              <a:buChar char="•"/>
            </a:pPr>
            <a:r>
              <a:rPr lang="en-US" sz="2400" dirty="0"/>
              <a:t>Approach on the upper hallway to Room 4 also visible.</a:t>
            </a:r>
          </a:p>
          <a:p>
            <a:pPr marL="457200" indent="-457200">
              <a:buFont typeface="Arial" panose="020B0604020202020204" pitchFamily="34" charset="0"/>
              <a:buChar char="•"/>
            </a:pPr>
            <a:r>
              <a:rPr lang="en-GB" sz="2400" dirty="0"/>
              <a:t>Disturbance due to the tester movement is present on all OFDM subcarriers.</a:t>
            </a:r>
          </a:p>
          <a:p>
            <a:pPr marL="457200" indent="-457200">
              <a:buFont typeface="Arial" panose="020B0604020202020204" pitchFamily="34" charset="0"/>
              <a:buChar char="•"/>
            </a:pPr>
            <a:r>
              <a:rPr lang="en-US" sz="2400" dirty="0"/>
              <a:t>Little disturbance when the test subject is in other rooms</a:t>
            </a:r>
          </a:p>
        </p:txBody>
      </p:sp>
    </p:spTree>
    <p:extLst>
      <p:ext uri="{BB962C8B-B14F-4D97-AF65-F5344CB8AC3E}">
        <p14:creationId xmlns:p14="http://schemas.microsoft.com/office/powerpoint/2010/main" val="318437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68B8-C6FB-4C99-8F4C-4C98D88AED57}"/>
              </a:ext>
            </a:extLst>
          </p:cNvPr>
          <p:cNvSpPr>
            <a:spLocks noGrp="1"/>
          </p:cNvSpPr>
          <p:nvPr>
            <p:ph type="title"/>
          </p:nvPr>
        </p:nvSpPr>
        <p:spPr>
          <a:xfrm>
            <a:off x="685800" y="685801"/>
            <a:ext cx="7770813" cy="582960"/>
          </a:xfrm>
        </p:spPr>
        <p:txBody>
          <a:bodyPr/>
          <a:lstStyle/>
          <a:p>
            <a:r>
              <a:rPr lang="en-US" dirty="0"/>
              <a:t>CSI from Room4 STA Measured by AP</a:t>
            </a:r>
            <a:endParaRPr lang="en-GB" dirty="0"/>
          </a:p>
        </p:txBody>
      </p:sp>
      <p:sp>
        <p:nvSpPr>
          <p:cNvPr id="8" name="Content Placeholder 7">
            <a:extLst>
              <a:ext uri="{FF2B5EF4-FFF2-40B4-BE49-F238E27FC236}">
                <a16:creationId xmlns:a16="http://schemas.microsoft.com/office/drawing/2014/main" id="{BE6CFE7C-60BD-476C-A685-73FC1479A5D7}"/>
              </a:ext>
            </a:extLst>
          </p:cNvPr>
          <p:cNvSpPr>
            <a:spLocks noGrp="1"/>
          </p:cNvSpPr>
          <p:nvPr>
            <p:ph sz="half" idx="2"/>
          </p:nvPr>
        </p:nvSpPr>
        <p:spPr>
          <a:xfrm>
            <a:off x="5077003" y="1408233"/>
            <a:ext cx="3929434" cy="2238202"/>
          </a:xfrm>
        </p:spPr>
        <p:txBody>
          <a:bodyPr>
            <a:normAutofit fontScale="85000" lnSpcReduction="10000"/>
          </a:bodyPr>
          <a:lstStyle/>
          <a:p>
            <a:pPr>
              <a:buFont typeface="Arial" panose="020B0604020202020204" pitchFamily="34" charset="0"/>
              <a:buChar char="•"/>
            </a:pPr>
            <a:r>
              <a:rPr lang="en-US" sz="2400" dirty="0"/>
              <a:t>Relative disturbance in measurements as a result of the presence of tester is clear.</a:t>
            </a:r>
          </a:p>
          <a:p>
            <a:pPr marL="457200" indent="-457200">
              <a:buFont typeface="Arial" panose="020B0604020202020204" pitchFamily="34" charset="0"/>
              <a:buChar char="•"/>
            </a:pPr>
            <a:r>
              <a:rPr lang="en-US" sz="2400" dirty="0"/>
              <a:t>Uniformity of the amplitude variance is present across the whole band</a:t>
            </a:r>
          </a:p>
        </p:txBody>
      </p:sp>
      <p:sp>
        <p:nvSpPr>
          <p:cNvPr id="6" name="Date Placeholder 5">
            <a:extLst>
              <a:ext uri="{FF2B5EF4-FFF2-40B4-BE49-F238E27FC236}">
                <a16:creationId xmlns:a16="http://schemas.microsoft.com/office/drawing/2014/main" id="{FFCB43A0-EA80-47FF-8DB8-AFF0B06DF4A4}"/>
              </a:ext>
            </a:extLst>
          </p:cNvPr>
          <p:cNvSpPr>
            <a:spLocks noGrp="1"/>
          </p:cNvSpPr>
          <p:nvPr>
            <p:ph type="dt" idx="10"/>
          </p:nvPr>
        </p:nvSpPr>
        <p:spPr/>
        <p:txBody>
          <a:bodyPr/>
          <a:lstStyle/>
          <a:p>
            <a:r>
              <a:rPr lang="en-US"/>
              <a:t>October 2021</a:t>
            </a:r>
            <a:endParaRPr lang="en-GB" dirty="0"/>
          </a:p>
        </p:txBody>
      </p:sp>
      <p:sp>
        <p:nvSpPr>
          <p:cNvPr id="5" name="Footer Placeholder 4">
            <a:extLst>
              <a:ext uri="{FF2B5EF4-FFF2-40B4-BE49-F238E27FC236}">
                <a16:creationId xmlns:a16="http://schemas.microsoft.com/office/drawing/2014/main" id="{92AD52EB-BA29-44EF-9F5B-5DB59A371F8A}"/>
              </a:ext>
            </a:extLst>
          </p:cNvPr>
          <p:cNvSpPr>
            <a:spLocks noGrp="1"/>
          </p:cNvSpPr>
          <p:nvPr>
            <p:ph type="ftr" idx="11"/>
          </p:nvPr>
        </p:nvSpPr>
        <p:spPr/>
        <p:txBody>
          <a:bodyPr/>
          <a:lstStyle/>
          <a:p>
            <a:r>
              <a:rPr lang="en-GB"/>
              <a:t>Chris Beg, Cognitive Systems</a:t>
            </a:r>
            <a:endParaRPr lang="en-GB" dirty="0"/>
          </a:p>
        </p:txBody>
      </p:sp>
      <p:sp>
        <p:nvSpPr>
          <p:cNvPr id="4" name="Slide Number Placeholder 3">
            <a:extLst>
              <a:ext uri="{FF2B5EF4-FFF2-40B4-BE49-F238E27FC236}">
                <a16:creationId xmlns:a16="http://schemas.microsoft.com/office/drawing/2014/main" id="{C64CC655-2DB7-46E8-92C6-2E32B10AE1B8}"/>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grpSp>
        <p:nvGrpSpPr>
          <p:cNvPr id="13" name="Group 12">
            <a:extLst>
              <a:ext uri="{FF2B5EF4-FFF2-40B4-BE49-F238E27FC236}">
                <a16:creationId xmlns:a16="http://schemas.microsoft.com/office/drawing/2014/main" id="{20F5EB84-99A9-42E6-8623-151269F28BCB}"/>
              </a:ext>
            </a:extLst>
          </p:cNvPr>
          <p:cNvGrpSpPr/>
          <p:nvPr/>
        </p:nvGrpSpPr>
        <p:grpSpPr>
          <a:xfrm>
            <a:off x="5824741" y="3630450"/>
            <a:ext cx="2818210" cy="2624865"/>
            <a:chOff x="8471688" y="3239589"/>
            <a:chExt cx="3254294" cy="3618411"/>
          </a:xfrm>
        </p:grpSpPr>
        <p:pic>
          <p:nvPicPr>
            <p:cNvPr id="14" name="Picture 13">
              <a:extLst>
                <a:ext uri="{FF2B5EF4-FFF2-40B4-BE49-F238E27FC236}">
                  <a16:creationId xmlns:a16="http://schemas.microsoft.com/office/drawing/2014/main" id="{4B849D12-0EA3-4179-82C4-B6DD7DDEF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1688" y="3239589"/>
              <a:ext cx="3254294" cy="3618411"/>
            </a:xfrm>
            <a:prstGeom prst="rect">
              <a:avLst/>
            </a:prstGeom>
          </p:spPr>
        </p:pic>
        <p:sp>
          <p:nvSpPr>
            <p:cNvPr id="15" name="Oval 14">
              <a:extLst>
                <a:ext uri="{FF2B5EF4-FFF2-40B4-BE49-F238E27FC236}">
                  <a16:creationId xmlns:a16="http://schemas.microsoft.com/office/drawing/2014/main" id="{185EAE0A-7AF8-40ED-8213-56DC18B4CC19}"/>
                </a:ext>
              </a:extLst>
            </p:cNvPr>
            <p:cNvSpPr/>
            <p:nvPr/>
          </p:nvSpPr>
          <p:spPr>
            <a:xfrm>
              <a:off x="11337916" y="5439592"/>
              <a:ext cx="322217" cy="3396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D810FB6A-359D-4B7C-9F4E-C3CA473870A4}"/>
                </a:ext>
              </a:extLst>
            </p:cNvPr>
            <p:cNvSpPr/>
            <p:nvPr/>
          </p:nvSpPr>
          <p:spPr>
            <a:xfrm>
              <a:off x="9576384" y="4519750"/>
              <a:ext cx="322217" cy="3396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TextBox 17">
            <a:extLst>
              <a:ext uri="{FF2B5EF4-FFF2-40B4-BE49-F238E27FC236}">
                <a16:creationId xmlns:a16="http://schemas.microsoft.com/office/drawing/2014/main" id="{794AAC52-3EB2-4537-A75C-C27B42979C98}"/>
              </a:ext>
            </a:extLst>
          </p:cNvPr>
          <p:cNvSpPr txBox="1"/>
          <p:nvPr/>
        </p:nvSpPr>
        <p:spPr>
          <a:xfrm>
            <a:off x="501049" y="5301208"/>
            <a:ext cx="4596047" cy="954107"/>
          </a:xfrm>
          <a:prstGeom prst="rect">
            <a:avLst/>
          </a:prstGeom>
          <a:noFill/>
        </p:spPr>
        <p:txBody>
          <a:bodyPr wrap="square" rtlCol="0">
            <a:spAutoFit/>
          </a:bodyPr>
          <a:lstStyle/>
          <a:p>
            <a:r>
              <a:rPr lang="en-US" sz="1400" kern="0" dirty="0">
                <a:solidFill>
                  <a:schemeClr val="tx1"/>
                </a:solidFill>
              </a:rPr>
              <a:t>Same data as previous chart, but each magnitude response plotted on-top of each other.</a:t>
            </a:r>
          </a:p>
          <a:p>
            <a:r>
              <a:rPr lang="en-US" sz="1400" kern="0" dirty="0">
                <a:solidFill>
                  <a:schemeClr val="tx1"/>
                </a:solidFill>
              </a:rPr>
              <a:t>Each of the four graphs represent measurements made as the tester was present in the identified rooms.</a:t>
            </a:r>
            <a:endParaRPr lang="en-GB" sz="1400" kern="0" dirty="0">
              <a:solidFill>
                <a:schemeClr val="tx1"/>
              </a:solidFill>
            </a:endParaRPr>
          </a:p>
        </p:txBody>
      </p:sp>
      <p:pic>
        <p:nvPicPr>
          <p:cNvPr id="21" name="Content Placeholder 20">
            <a:extLst>
              <a:ext uri="{FF2B5EF4-FFF2-40B4-BE49-F238E27FC236}">
                <a16:creationId xmlns:a16="http://schemas.microsoft.com/office/drawing/2014/main" id="{4D536204-3EC2-4C64-BF02-D72651583CD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398" y="1348136"/>
            <a:ext cx="5031349" cy="4025079"/>
          </a:xfrm>
          <a:prstGeom prst="rect">
            <a:avLst/>
          </a:prstGeom>
        </p:spPr>
      </p:pic>
    </p:spTree>
    <p:extLst>
      <p:ext uri="{BB962C8B-B14F-4D97-AF65-F5344CB8AC3E}">
        <p14:creationId xmlns:p14="http://schemas.microsoft.com/office/powerpoint/2010/main" val="107334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CC9055-F6E5-40BC-931D-9DDB67A098E2}"/>
              </a:ext>
            </a:extLst>
          </p:cNvPr>
          <p:cNvSpPr>
            <a:spLocks noGrp="1"/>
          </p:cNvSpPr>
          <p:nvPr>
            <p:ph type="title"/>
          </p:nvPr>
        </p:nvSpPr>
        <p:spPr>
          <a:xfrm>
            <a:off x="685800" y="685801"/>
            <a:ext cx="7770813" cy="612966"/>
          </a:xfrm>
        </p:spPr>
        <p:txBody>
          <a:bodyPr/>
          <a:lstStyle/>
          <a:p>
            <a:r>
              <a:rPr lang="en-US" dirty="0"/>
              <a:t>CSI from Entrance STA Measured by AP</a:t>
            </a:r>
            <a:endParaRPr lang="en-GB" dirty="0"/>
          </a:p>
        </p:txBody>
      </p:sp>
      <p:sp>
        <p:nvSpPr>
          <p:cNvPr id="5" name="Date Placeholder 4">
            <a:extLst>
              <a:ext uri="{FF2B5EF4-FFF2-40B4-BE49-F238E27FC236}">
                <a16:creationId xmlns:a16="http://schemas.microsoft.com/office/drawing/2014/main" id="{9F42816C-1167-44DB-AF1C-6BB1EF45A3F7}"/>
              </a:ext>
            </a:extLst>
          </p:cNvPr>
          <p:cNvSpPr>
            <a:spLocks noGrp="1"/>
          </p:cNvSpPr>
          <p:nvPr>
            <p:ph type="dt" idx="10"/>
          </p:nvPr>
        </p:nvSpPr>
        <p:spPr/>
        <p:txBody>
          <a:bodyPr/>
          <a:lstStyle/>
          <a:p>
            <a:r>
              <a:rPr lang="en-US"/>
              <a:t>October 2021</a:t>
            </a:r>
            <a:endParaRPr lang="en-GB"/>
          </a:p>
        </p:txBody>
      </p:sp>
      <p:sp>
        <p:nvSpPr>
          <p:cNvPr id="6" name="Footer Placeholder 5">
            <a:extLst>
              <a:ext uri="{FF2B5EF4-FFF2-40B4-BE49-F238E27FC236}">
                <a16:creationId xmlns:a16="http://schemas.microsoft.com/office/drawing/2014/main" id="{44FB8267-70A7-4820-936F-A8792B7E4B49}"/>
              </a:ext>
            </a:extLst>
          </p:cNvPr>
          <p:cNvSpPr>
            <a:spLocks noGrp="1"/>
          </p:cNvSpPr>
          <p:nvPr>
            <p:ph type="ftr" idx="11"/>
          </p:nvPr>
        </p:nvSpPr>
        <p:spPr/>
        <p:txBody>
          <a:bodyPr/>
          <a:lstStyle/>
          <a:p>
            <a:r>
              <a:rPr lang="en-GB"/>
              <a:t>Chris Beg, Cognitive Systems</a:t>
            </a:r>
          </a:p>
        </p:txBody>
      </p:sp>
      <p:sp>
        <p:nvSpPr>
          <p:cNvPr id="7" name="Slide Number Placeholder 6">
            <a:extLst>
              <a:ext uri="{FF2B5EF4-FFF2-40B4-BE49-F238E27FC236}">
                <a16:creationId xmlns:a16="http://schemas.microsoft.com/office/drawing/2014/main" id="{39B1DF6C-F156-4902-A398-3873ACB7878A}"/>
              </a:ext>
            </a:extLst>
          </p:cNvPr>
          <p:cNvSpPr>
            <a:spLocks noGrp="1"/>
          </p:cNvSpPr>
          <p:nvPr>
            <p:ph type="sldNum" idx="12"/>
          </p:nvPr>
        </p:nvSpPr>
        <p:spPr/>
        <p:txBody>
          <a:bodyPr/>
          <a:lstStyle/>
          <a:p>
            <a:r>
              <a:rPr lang="en-GB"/>
              <a:t>Slide </a:t>
            </a:r>
            <a:fld id="{1CD163DD-D5E7-41DA-95F2-71530C24F8C3}" type="slidenum">
              <a:rPr lang="en-GB" smtClean="0"/>
              <a:pPr/>
              <a:t>14</a:t>
            </a:fld>
            <a:endParaRPr lang="en-GB"/>
          </a:p>
        </p:txBody>
      </p:sp>
      <p:pic>
        <p:nvPicPr>
          <p:cNvPr id="10" name="Picture 9">
            <a:extLst>
              <a:ext uri="{FF2B5EF4-FFF2-40B4-BE49-F238E27FC236}">
                <a16:creationId xmlns:a16="http://schemas.microsoft.com/office/drawing/2014/main" id="{07D2F193-3999-4E3A-A655-65FF62C4F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 y="1450244"/>
            <a:ext cx="6021542" cy="4817235"/>
          </a:xfrm>
          <a:prstGeom prst="rect">
            <a:avLst/>
          </a:prstGeom>
        </p:spPr>
      </p:pic>
      <p:pic>
        <p:nvPicPr>
          <p:cNvPr id="11" name="Picture 10">
            <a:extLst>
              <a:ext uri="{FF2B5EF4-FFF2-40B4-BE49-F238E27FC236}">
                <a16:creationId xmlns:a16="http://schemas.microsoft.com/office/drawing/2014/main" id="{251FF59A-B254-4D47-8F6E-DB29982C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573540"/>
            <a:ext cx="3299834" cy="2639868"/>
          </a:xfrm>
          <a:prstGeom prst="rect">
            <a:avLst/>
          </a:prstGeom>
        </p:spPr>
      </p:pic>
      <p:grpSp>
        <p:nvGrpSpPr>
          <p:cNvPr id="19" name="Group 18">
            <a:extLst>
              <a:ext uri="{FF2B5EF4-FFF2-40B4-BE49-F238E27FC236}">
                <a16:creationId xmlns:a16="http://schemas.microsoft.com/office/drawing/2014/main" id="{3D8425A6-6164-43C5-A99D-62CD83697C35}"/>
              </a:ext>
            </a:extLst>
          </p:cNvPr>
          <p:cNvGrpSpPr/>
          <p:nvPr/>
        </p:nvGrpSpPr>
        <p:grpSpPr>
          <a:xfrm>
            <a:off x="6242328" y="4167434"/>
            <a:ext cx="2300010" cy="2234052"/>
            <a:chOff x="7293064" y="4816916"/>
            <a:chExt cx="1400134" cy="1556792"/>
          </a:xfrm>
        </p:grpSpPr>
        <p:pic>
          <p:nvPicPr>
            <p:cNvPr id="12" name="Picture 11">
              <a:extLst>
                <a:ext uri="{FF2B5EF4-FFF2-40B4-BE49-F238E27FC236}">
                  <a16:creationId xmlns:a16="http://schemas.microsoft.com/office/drawing/2014/main" id="{E740DD35-305D-4C33-BF92-3F32CE71F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064" y="4816916"/>
              <a:ext cx="1400134" cy="1556792"/>
            </a:xfrm>
            <a:prstGeom prst="rect">
              <a:avLst/>
            </a:prstGeom>
          </p:spPr>
        </p:pic>
        <p:sp>
          <p:nvSpPr>
            <p:cNvPr id="13" name="Oval 12">
              <a:extLst>
                <a:ext uri="{FF2B5EF4-FFF2-40B4-BE49-F238E27FC236}">
                  <a16:creationId xmlns:a16="http://schemas.microsoft.com/office/drawing/2014/main" id="{B0FCA66A-0B72-429E-B7E3-EF67487374C4}"/>
                </a:ext>
              </a:extLst>
            </p:cNvPr>
            <p:cNvSpPr/>
            <p:nvPr/>
          </p:nvSpPr>
          <p:spPr>
            <a:xfrm>
              <a:off x="7462156" y="5883068"/>
              <a:ext cx="138631" cy="14612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5E2422DD-6FCA-4EEB-B7BA-B2F2A16C7E1B}"/>
                </a:ext>
              </a:extLst>
            </p:cNvPr>
            <p:cNvSpPr/>
            <p:nvPr/>
          </p:nvSpPr>
          <p:spPr>
            <a:xfrm>
              <a:off x="7783591" y="5374909"/>
              <a:ext cx="138631" cy="1461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6174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8AD0-03D2-47AD-8141-1528AFDC5ED2}"/>
              </a:ext>
            </a:extLst>
          </p:cNvPr>
          <p:cNvSpPr>
            <a:spLocks noGrp="1"/>
          </p:cNvSpPr>
          <p:nvPr>
            <p:ph type="title"/>
          </p:nvPr>
        </p:nvSpPr>
        <p:spPr>
          <a:xfrm>
            <a:off x="685800" y="685801"/>
            <a:ext cx="7770813" cy="654968"/>
          </a:xfrm>
        </p:spPr>
        <p:txBody>
          <a:bodyPr/>
          <a:lstStyle/>
          <a:p>
            <a:r>
              <a:rPr lang="en-US" dirty="0"/>
              <a:t>Simulation of OFDMA Usage</a:t>
            </a:r>
            <a:endParaRPr lang="en-GB" dirty="0"/>
          </a:p>
        </p:txBody>
      </p:sp>
      <p:sp>
        <p:nvSpPr>
          <p:cNvPr id="6" name="Content Placeholder 5">
            <a:extLst>
              <a:ext uri="{FF2B5EF4-FFF2-40B4-BE49-F238E27FC236}">
                <a16:creationId xmlns:a16="http://schemas.microsoft.com/office/drawing/2014/main" id="{7A778DA7-7E44-4B3D-9119-590AEEA1E9DE}"/>
              </a:ext>
            </a:extLst>
          </p:cNvPr>
          <p:cNvSpPr>
            <a:spLocks noGrp="1"/>
          </p:cNvSpPr>
          <p:nvPr>
            <p:ph idx="1"/>
          </p:nvPr>
        </p:nvSpPr>
        <p:spPr>
          <a:xfrm>
            <a:off x="395537" y="1420145"/>
            <a:ext cx="8424936" cy="1951856"/>
          </a:xfrm>
        </p:spPr>
        <p:txBody>
          <a:bodyPr/>
          <a:lstStyle/>
          <a:p>
            <a:pPr>
              <a:buFont typeface="Arial" panose="020B0604020202020204" pitchFamily="34" charset="0"/>
              <a:buChar char="•"/>
            </a:pPr>
            <a:r>
              <a:rPr lang="en-US" sz="1800" dirty="0"/>
              <a:t>Subset of measured data plotted in various RU configurations</a:t>
            </a:r>
          </a:p>
          <a:p>
            <a:pPr>
              <a:buFont typeface="Arial" panose="020B0604020202020204" pitchFamily="34" charset="0"/>
              <a:buChar char="•"/>
            </a:pPr>
            <a:r>
              <a:rPr lang="en-US" sz="1800" dirty="0"/>
              <a:t>Allocate a subset of subcarriers to each sensing transmitter using partial BW RU</a:t>
            </a:r>
          </a:p>
          <a:p>
            <a:pPr lvl="1">
              <a:buFont typeface="Arial" panose="020B0604020202020204" pitchFamily="34" charset="0"/>
              <a:buChar char="•"/>
            </a:pPr>
            <a:r>
              <a:rPr lang="en-US" sz="1600" dirty="0"/>
              <a:t>Two examples: Six 106-RUs (two spare) &amp; Six 52-RUs (ten spare)</a:t>
            </a:r>
          </a:p>
          <a:p>
            <a:pPr lvl="1">
              <a:buFont typeface="Arial" panose="020B0604020202020204" pitchFamily="34" charset="0"/>
              <a:buChar char="•"/>
            </a:pPr>
            <a:r>
              <a:rPr lang="en-US" sz="1600" dirty="0"/>
              <a:t>More challenging case used for rest of simulation (52-RU)</a:t>
            </a:r>
            <a:endParaRPr lang="en-GB" sz="1600" dirty="0"/>
          </a:p>
        </p:txBody>
      </p:sp>
      <p:sp>
        <p:nvSpPr>
          <p:cNvPr id="5" name="Slide Number Placeholder 4">
            <a:extLst>
              <a:ext uri="{FF2B5EF4-FFF2-40B4-BE49-F238E27FC236}">
                <a16:creationId xmlns:a16="http://schemas.microsoft.com/office/drawing/2014/main" id="{1327C070-FAD1-44E4-8BBC-39FB469A0461}"/>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4" name="Footer Placeholder 3">
            <a:extLst>
              <a:ext uri="{FF2B5EF4-FFF2-40B4-BE49-F238E27FC236}">
                <a16:creationId xmlns:a16="http://schemas.microsoft.com/office/drawing/2014/main" id="{855DC1F9-93E0-4DA7-8E5A-DCF5FCDD38FE}"/>
              </a:ext>
            </a:extLst>
          </p:cNvPr>
          <p:cNvSpPr>
            <a:spLocks noGrp="1"/>
          </p:cNvSpPr>
          <p:nvPr>
            <p:ph type="ftr" idx="14"/>
          </p:nvPr>
        </p:nvSpPr>
        <p:spPr/>
        <p:txBody>
          <a:bodyPr/>
          <a:lstStyle/>
          <a:p>
            <a:r>
              <a:rPr lang="en-GB"/>
              <a:t>Chris Beg, Cognitive Systems</a:t>
            </a:r>
          </a:p>
        </p:txBody>
      </p:sp>
      <p:sp>
        <p:nvSpPr>
          <p:cNvPr id="3" name="Date Placeholder 2">
            <a:extLst>
              <a:ext uri="{FF2B5EF4-FFF2-40B4-BE49-F238E27FC236}">
                <a16:creationId xmlns:a16="http://schemas.microsoft.com/office/drawing/2014/main" id="{2A0B4493-FB97-4454-948E-F774021ACD67}"/>
              </a:ext>
            </a:extLst>
          </p:cNvPr>
          <p:cNvSpPr>
            <a:spLocks noGrp="1"/>
          </p:cNvSpPr>
          <p:nvPr>
            <p:ph type="dt" idx="15"/>
          </p:nvPr>
        </p:nvSpPr>
        <p:spPr/>
        <p:txBody>
          <a:bodyPr/>
          <a:lstStyle/>
          <a:p>
            <a:r>
              <a:rPr lang="en-US"/>
              <a:t>October 2021</a:t>
            </a:r>
            <a:endParaRPr lang="en-GB"/>
          </a:p>
        </p:txBody>
      </p:sp>
      <p:pic>
        <p:nvPicPr>
          <p:cNvPr id="18" name="Picture 17">
            <a:extLst>
              <a:ext uri="{FF2B5EF4-FFF2-40B4-BE49-F238E27FC236}">
                <a16:creationId xmlns:a16="http://schemas.microsoft.com/office/drawing/2014/main" id="{9E1D090F-BEAB-4A94-9B1A-EB0236FC7C50}"/>
              </a:ext>
            </a:extLst>
          </p:cNvPr>
          <p:cNvPicPr>
            <a:picLocks noChangeAspect="1"/>
          </p:cNvPicPr>
          <p:nvPr/>
        </p:nvPicPr>
        <p:blipFill>
          <a:blip r:embed="rId2"/>
          <a:stretch>
            <a:fillRect/>
          </a:stretch>
        </p:blipFill>
        <p:spPr>
          <a:xfrm>
            <a:off x="0" y="2708920"/>
            <a:ext cx="4683016" cy="3744416"/>
          </a:xfrm>
          <a:prstGeom prst="rect">
            <a:avLst/>
          </a:prstGeom>
        </p:spPr>
      </p:pic>
      <p:pic>
        <p:nvPicPr>
          <p:cNvPr id="19" name="Picture 18">
            <a:extLst>
              <a:ext uri="{FF2B5EF4-FFF2-40B4-BE49-F238E27FC236}">
                <a16:creationId xmlns:a16="http://schemas.microsoft.com/office/drawing/2014/main" id="{E7C51B3C-D220-4702-A22F-1A6656B0580B}"/>
              </a:ext>
            </a:extLst>
          </p:cNvPr>
          <p:cNvPicPr>
            <a:picLocks noChangeAspect="1"/>
          </p:cNvPicPr>
          <p:nvPr/>
        </p:nvPicPr>
        <p:blipFill>
          <a:blip r:embed="rId3"/>
          <a:stretch>
            <a:fillRect/>
          </a:stretch>
        </p:blipFill>
        <p:spPr>
          <a:xfrm>
            <a:off x="4464312" y="2708920"/>
            <a:ext cx="4679688" cy="3744416"/>
          </a:xfrm>
          <a:prstGeom prst="rect">
            <a:avLst/>
          </a:prstGeom>
        </p:spPr>
      </p:pic>
    </p:spTree>
    <p:extLst>
      <p:ext uri="{BB962C8B-B14F-4D97-AF65-F5344CB8AC3E}">
        <p14:creationId xmlns:p14="http://schemas.microsoft.com/office/powerpoint/2010/main" val="219092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68B8-C6FB-4C99-8F4C-4C98D88AED57}"/>
              </a:ext>
            </a:extLst>
          </p:cNvPr>
          <p:cNvSpPr>
            <a:spLocks noGrp="1"/>
          </p:cNvSpPr>
          <p:nvPr>
            <p:ph type="title"/>
          </p:nvPr>
        </p:nvSpPr>
        <p:spPr>
          <a:xfrm>
            <a:off x="685800" y="685801"/>
            <a:ext cx="7770813" cy="582960"/>
          </a:xfrm>
        </p:spPr>
        <p:txBody>
          <a:bodyPr/>
          <a:lstStyle/>
          <a:p>
            <a:r>
              <a:rPr lang="en-US" dirty="0"/>
              <a:t>Simulation of OFDMA Usage</a:t>
            </a:r>
            <a:endParaRPr lang="en-GB" dirty="0"/>
          </a:p>
        </p:txBody>
      </p:sp>
      <p:sp>
        <p:nvSpPr>
          <p:cNvPr id="6" name="Date Placeholder 5">
            <a:extLst>
              <a:ext uri="{FF2B5EF4-FFF2-40B4-BE49-F238E27FC236}">
                <a16:creationId xmlns:a16="http://schemas.microsoft.com/office/drawing/2014/main" id="{FFCB43A0-EA80-47FF-8DB8-AFF0B06DF4A4}"/>
              </a:ext>
            </a:extLst>
          </p:cNvPr>
          <p:cNvSpPr>
            <a:spLocks noGrp="1"/>
          </p:cNvSpPr>
          <p:nvPr>
            <p:ph type="dt" idx="10"/>
          </p:nvPr>
        </p:nvSpPr>
        <p:spPr/>
        <p:txBody>
          <a:bodyPr/>
          <a:lstStyle/>
          <a:p>
            <a:r>
              <a:rPr lang="en-US"/>
              <a:t>October 2021</a:t>
            </a:r>
            <a:endParaRPr lang="en-GB" dirty="0"/>
          </a:p>
        </p:txBody>
      </p:sp>
      <p:sp>
        <p:nvSpPr>
          <p:cNvPr id="5" name="Footer Placeholder 4">
            <a:extLst>
              <a:ext uri="{FF2B5EF4-FFF2-40B4-BE49-F238E27FC236}">
                <a16:creationId xmlns:a16="http://schemas.microsoft.com/office/drawing/2014/main" id="{92AD52EB-BA29-44EF-9F5B-5DB59A371F8A}"/>
              </a:ext>
            </a:extLst>
          </p:cNvPr>
          <p:cNvSpPr>
            <a:spLocks noGrp="1"/>
          </p:cNvSpPr>
          <p:nvPr>
            <p:ph type="ftr" idx="11"/>
          </p:nvPr>
        </p:nvSpPr>
        <p:spPr/>
        <p:txBody>
          <a:bodyPr/>
          <a:lstStyle/>
          <a:p>
            <a:r>
              <a:rPr lang="en-GB"/>
              <a:t>Chris Beg, Cognitive Systems</a:t>
            </a:r>
            <a:endParaRPr lang="en-GB" dirty="0"/>
          </a:p>
        </p:txBody>
      </p:sp>
      <p:sp>
        <p:nvSpPr>
          <p:cNvPr id="4" name="Slide Number Placeholder 3">
            <a:extLst>
              <a:ext uri="{FF2B5EF4-FFF2-40B4-BE49-F238E27FC236}">
                <a16:creationId xmlns:a16="http://schemas.microsoft.com/office/drawing/2014/main" id="{C64CC655-2DB7-46E8-92C6-2E32B10AE1B8}"/>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grpSp>
        <p:nvGrpSpPr>
          <p:cNvPr id="13" name="Group 12">
            <a:extLst>
              <a:ext uri="{FF2B5EF4-FFF2-40B4-BE49-F238E27FC236}">
                <a16:creationId xmlns:a16="http://schemas.microsoft.com/office/drawing/2014/main" id="{20F5EB84-99A9-42E6-8623-151269F28BCB}"/>
              </a:ext>
            </a:extLst>
          </p:cNvPr>
          <p:cNvGrpSpPr/>
          <p:nvPr/>
        </p:nvGrpSpPr>
        <p:grpSpPr>
          <a:xfrm>
            <a:off x="5680204" y="3894535"/>
            <a:ext cx="2776409" cy="2398341"/>
            <a:chOff x="8471688" y="3239589"/>
            <a:chExt cx="3254294" cy="3618411"/>
          </a:xfrm>
        </p:grpSpPr>
        <p:pic>
          <p:nvPicPr>
            <p:cNvPr id="14" name="Picture 13">
              <a:extLst>
                <a:ext uri="{FF2B5EF4-FFF2-40B4-BE49-F238E27FC236}">
                  <a16:creationId xmlns:a16="http://schemas.microsoft.com/office/drawing/2014/main" id="{4B849D12-0EA3-4179-82C4-B6DD7DDEF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1688" y="3239589"/>
              <a:ext cx="3254294" cy="3618411"/>
            </a:xfrm>
            <a:prstGeom prst="rect">
              <a:avLst/>
            </a:prstGeom>
          </p:spPr>
        </p:pic>
        <p:sp>
          <p:nvSpPr>
            <p:cNvPr id="15" name="Oval 14">
              <a:extLst>
                <a:ext uri="{FF2B5EF4-FFF2-40B4-BE49-F238E27FC236}">
                  <a16:creationId xmlns:a16="http://schemas.microsoft.com/office/drawing/2014/main" id="{185EAE0A-7AF8-40ED-8213-56DC18B4CC19}"/>
                </a:ext>
              </a:extLst>
            </p:cNvPr>
            <p:cNvSpPr/>
            <p:nvPr/>
          </p:nvSpPr>
          <p:spPr>
            <a:xfrm>
              <a:off x="11337916" y="5439592"/>
              <a:ext cx="322217" cy="3396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D810FB6A-359D-4B7C-9F4E-C3CA473870A4}"/>
                </a:ext>
              </a:extLst>
            </p:cNvPr>
            <p:cNvSpPr/>
            <p:nvPr/>
          </p:nvSpPr>
          <p:spPr>
            <a:xfrm>
              <a:off x="9576384" y="4519750"/>
              <a:ext cx="322217" cy="3396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TextBox 17">
            <a:extLst>
              <a:ext uri="{FF2B5EF4-FFF2-40B4-BE49-F238E27FC236}">
                <a16:creationId xmlns:a16="http://schemas.microsoft.com/office/drawing/2014/main" id="{794AAC52-3EB2-4537-A75C-C27B42979C98}"/>
              </a:ext>
            </a:extLst>
          </p:cNvPr>
          <p:cNvSpPr txBox="1"/>
          <p:nvPr/>
        </p:nvSpPr>
        <p:spPr>
          <a:xfrm>
            <a:off x="370627" y="5554212"/>
            <a:ext cx="4502998" cy="738664"/>
          </a:xfrm>
          <a:prstGeom prst="rect">
            <a:avLst/>
          </a:prstGeom>
          <a:noFill/>
        </p:spPr>
        <p:txBody>
          <a:bodyPr wrap="square" rtlCol="0">
            <a:spAutoFit/>
          </a:bodyPr>
          <a:lstStyle/>
          <a:p>
            <a:r>
              <a:rPr lang="en-US" sz="1400" kern="0" dirty="0">
                <a:solidFill>
                  <a:schemeClr val="tx1"/>
                </a:solidFill>
              </a:rPr>
              <a:t>Figure from Slide 13, color coding of each 52-RU channel.</a:t>
            </a:r>
            <a:endParaRPr lang="en-GB" sz="1400" kern="0" dirty="0">
              <a:solidFill>
                <a:schemeClr val="tx1"/>
              </a:solidFill>
            </a:endParaRPr>
          </a:p>
          <a:p>
            <a:r>
              <a:rPr lang="en-GB" sz="1400" kern="0" dirty="0">
                <a:solidFill>
                  <a:schemeClr val="tx1"/>
                </a:solidFill>
              </a:rPr>
              <a:t>Numerical value is the variance of the measurement in the selected OFDMA RU.</a:t>
            </a:r>
            <a:endParaRPr lang="en-US" sz="1400" kern="0" dirty="0">
              <a:solidFill>
                <a:schemeClr val="tx1"/>
              </a:solidFill>
            </a:endParaRPr>
          </a:p>
        </p:txBody>
      </p:sp>
      <p:pic>
        <p:nvPicPr>
          <p:cNvPr id="3" name="Picture 2">
            <a:extLst>
              <a:ext uri="{FF2B5EF4-FFF2-40B4-BE49-F238E27FC236}">
                <a16:creationId xmlns:a16="http://schemas.microsoft.com/office/drawing/2014/main" id="{86D0847E-F942-4F69-B76F-4B331415F5D3}"/>
              </a:ext>
            </a:extLst>
          </p:cNvPr>
          <p:cNvPicPr>
            <a:picLocks noChangeAspect="1"/>
          </p:cNvPicPr>
          <p:nvPr/>
        </p:nvPicPr>
        <p:blipFill>
          <a:blip r:embed="rId3"/>
          <a:stretch>
            <a:fillRect/>
          </a:stretch>
        </p:blipFill>
        <p:spPr>
          <a:xfrm>
            <a:off x="0" y="1195444"/>
            <a:ext cx="5359072" cy="4288019"/>
          </a:xfrm>
          <a:prstGeom prst="rect">
            <a:avLst/>
          </a:prstGeom>
        </p:spPr>
      </p:pic>
      <p:sp>
        <p:nvSpPr>
          <p:cNvPr id="8" name="Content Placeholder 7">
            <a:extLst>
              <a:ext uri="{FF2B5EF4-FFF2-40B4-BE49-F238E27FC236}">
                <a16:creationId xmlns:a16="http://schemas.microsoft.com/office/drawing/2014/main" id="{BE6CFE7C-60BD-476C-A685-73FC1479A5D7}"/>
              </a:ext>
            </a:extLst>
          </p:cNvPr>
          <p:cNvSpPr>
            <a:spLocks noGrp="1"/>
          </p:cNvSpPr>
          <p:nvPr>
            <p:ph sz="half" idx="2"/>
          </p:nvPr>
        </p:nvSpPr>
        <p:spPr>
          <a:xfrm>
            <a:off x="5148064" y="1203241"/>
            <a:ext cx="3901499" cy="2670841"/>
          </a:xfrm>
        </p:spPr>
        <p:txBody>
          <a:bodyPr>
            <a:normAutofit lnSpcReduction="10000"/>
          </a:bodyPr>
          <a:lstStyle/>
          <a:p>
            <a:pPr marL="457200" indent="-457200">
              <a:buFont typeface="Arial" panose="020B0604020202020204" pitchFamily="34" charset="0"/>
              <a:buChar char="•"/>
            </a:pPr>
            <a:r>
              <a:rPr lang="en-US" sz="2400" dirty="0"/>
              <a:t>Quantify change by computing std-dev.</a:t>
            </a:r>
            <a:endParaRPr lang="en-US" sz="2000" dirty="0"/>
          </a:p>
          <a:p>
            <a:pPr marL="457200" indent="-457200">
              <a:buFont typeface="Arial" panose="020B0604020202020204" pitchFamily="34" charset="0"/>
              <a:buChar char="•"/>
            </a:pPr>
            <a:r>
              <a:rPr lang="en-US" sz="2400" dirty="0"/>
              <a:t>Std-Dev of the measurements in each 52-RU block is consistent across the whole band</a:t>
            </a:r>
          </a:p>
        </p:txBody>
      </p:sp>
    </p:spTree>
    <p:extLst>
      <p:ext uri="{BB962C8B-B14F-4D97-AF65-F5344CB8AC3E}">
        <p14:creationId xmlns:p14="http://schemas.microsoft.com/office/powerpoint/2010/main" val="308388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CA" dirty="0"/>
          </a:p>
        </p:txBody>
      </p:sp>
      <p:sp>
        <p:nvSpPr>
          <p:cNvPr id="3" name="Content Placeholder 2"/>
          <p:cNvSpPr>
            <a:spLocks noGrp="1"/>
          </p:cNvSpPr>
          <p:nvPr>
            <p:ph idx="1"/>
          </p:nvPr>
        </p:nvSpPr>
        <p:spPr>
          <a:xfrm>
            <a:off x="467544" y="1981200"/>
            <a:ext cx="8208912" cy="4113213"/>
          </a:xfrm>
        </p:spPr>
        <p:txBody>
          <a:bodyPr/>
          <a:lstStyle/>
          <a:p>
            <a:pPr>
              <a:buFont typeface="Arial" panose="020B0604020202020204" pitchFamily="34" charset="0"/>
              <a:buChar char="•"/>
            </a:pPr>
            <a:r>
              <a:rPr lang="en-US" dirty="0"/>
              <a:t>TB components described in 11az amendment allocate UL resources to be full bandwidth.</a:t>
            </a:r>
          </a:p>
          <a:p>
            <a:pPr>
              <a:buFont typeface="Arial" panose="020B0604020202020204" pitchFamily="34" charset="0"/>
              <a:buChar char="•"/>
            </a:pPr>
            <a:r>
              <a:rPr lang="en-US" dirty="0"/>
              <a:t>Ranging constraints may not apply to all Sensing applications</a:t>
            </a:r>
          </a:p>
          <a:p>
            <a:pPr>
              <a:buFont typeface="Arial" panose="020B0604020202020204" pitchFamily="34" charset="0"/>
              <a:buChar char="•"/>
            </a:pPr>
            <a:r>
              <a:rPr lang="en-US" dirty="0"/>
              <a:t>UL-OFDMA offers spectrum efficient way to produce coarse and fine measurements</a:t>
            </a:r>
          </a:p>
          <a:p>
            <a:pPr>
              <a:buFont typeface="Arial" panose="020B0604020202020204" pitchFamily="34" charset="0"/>
              <a:buChar char="•"/>
            </a:pPr>
            <a:r>
              <a:rPr lang="en-US" dirty="0"/>
              <a:t>UL-OFDMA can be used to help with an application’s STA selection process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a:t>Chris Beg, Cognitive Systems</a:t>
            </a:r>
            <a:endParaRPr lang="en-GB" dirty="0"/>
          </a:p>
        </p:txBody>
      </p:sp>
      <p:sp>
        <p:nvSpPr>
          <p:cNvPr id="6" name="Date Placeholder 5"/>
          <p:cNvSpPr>
            <a:spLocks noGrp="1"/>
          </p:cNvSpPr>
          <p:nvPr>
            <p:ph type="dt" idx="15"/>
          </p:nvPr>
        </p:nvSpPr>
        <p:spPr/>
        <p:txBody>
          <a:bodyPr/>
          <a:lstStyle/>
          <a:p>
            <a:r>
              <a:rPr lang="en-US"/>
              <a:t>October 2021</a:t>
            </a:r>
            <a:endParaRPr lang="en-GB" dirty="0"/>
          </a:p>
        </p:txBody>
      </p:sp>
    </p:spTree>
    <p:extLst>
      <p:ext uri="{BB962C8B-B14F-4D97-AF65-F5344CB8AC3E}">
        <p14:creationId xmlns:p14="http://schemas.microsoft.com/office/powerpoint/2010/main" val="108484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[New] </a:t>
            </a:r>
            <a:r>
              <a:rPr lang="en-US" dirty="0"/>
              <a:t>Conclusions</a:t>
            </a:r>
            <a:endParaRPr lang="en-CA" dirty="0"/>
          </a:p>
        </p:txBody>
      </p:sp>
      <p:sp>
        <p:nvSpPr>
          <p:cNvPr id="3" name="Content Placeholder 2"/>
          <p:cNvSpPr>
            <a:spLocks noGrp="1"/>
          </p:cNvSpPr>
          <p:nvPr>
            <p:ph idx="1"/>
          </p:nvPr>
        </p:nvSpPr>
        <p:spPr>
          <a:xfrm>
            <a:off x="467544" y="1830388"/>
            <a:ext cx="8424936" cy="4113213"/>
          </a:xfrm>
        </p:spPr>
        <p:txBody>
          <a:bodyPr/>
          <a:lstStyle/>
          <a:p>
            <a:pPr>
              <a:buFont typeface="Arial" panose="020B0604020202020204" pitchFamily="34" charset="0"/>
              <a:buChar char="•"/>
            </a:pPr>
            <a:r>
              <a:rPr lang="en-US" dirty="0"/>
              <a:t>Measurement results show clear disturbances on subset of channels due to human movement in specific areas.</a:t>
            </a:r>
          </a:p>
          <a:p>
            <a:pPr>
              <a:buFont typeface="Arial" panose="020B0604020202020204" pitchFamily="34" charset="0"/>
              <a:buChar char="•"/>
            </a:pPr>
            <a:r>
              <a:rPr lang="en-US" dirty="0"/>
              <a:t>Measurements show disturbances can be detected on subset of channel (52-RU or ~5 MHz bandwidth analyzed).</a:t>
            </a:r>
          </a:p>
          <a:p>
            <a:pPr>
              <a:buFont typeface="Arial" panose="020B0604020202020204" pitchFamily="34" charset="0"/>
              <a:buChar char="•"/>
            </a:pPr>
            <a:r>
              <a:rPr lang="en-US" dirty="0"/>
              <a:t>Data demonstrates obtaining a low bandwidth measurement from many devices can provide a tool to help application determine which channels should be used for Sensing.</a:t>
            </a:r>
          </a:p>
          <a:p>
            <a:pPr>
              <a:buFont typeface="Arial" panose="020B0604020202020204" pitchFamily="34" charset="0"/>
              <a:buChar char="•"/>
            </a:pPr>
            <a:r>
              <a:rPr lang="en-US" dirty="0"/>
              <a:t>Spatial domain scheduling enables similar mechanism but is limited by number of antennas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a:t>Chris Beg, Cognitive Systems</a:t>
            </a:r>
            <a:endParaRPr lang="en-GB" dirty="0"/>
          </a:p>
        </p:txBody>
      </p:sp>
      <p:sp>
        <p:nvSpPr>
          <p:cNvPr id="6" name="Date Placeholder 5"/>
          <p:cNvSpPr>
            <a:spLocks noGrp="1"/>
          </p:cNvSpPr>
          <p:nvPr>
            <p:ph type="dt" idx="15"/>
          </p:nvPr>
        </p:nvSpPr>
        <p:spPr/>
        <p:txBody>
          <a:bodyPr/>
          <a:lstStyle/>
          <a:p>
            <a:r>
              <a:rPr lang="en-US"/>
              <a:t>October 2021</a:t>
            </a:r>
            <a:endParaRPr lang="en-GB" dirty="0"/>
          </a:p>
        </p:txBody>
      </p:sp>
    </p:spTree>
    <p:extLst>
      <p:ext uri="{BB962C8B-B14F-4D97-AF65-F5344CB8AC3E}">
        <p14:creationId xmlns:p14="http://schemas.microsoft.com/office/powerpoint/2010/main" val="173388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October 2021</a:t>
            </a:r>
            <a:endParaRPr lang="en-GB"/>
          </a:p>
        </p:txBody>
      </p:sp>
      <p:sp>
        <p:nvSpPr>
          <p:cNvPr id="5" name="Footer Placeholder 4"/>
          <p:cNvSpPr>
            <a:spLocks noGrp="1"/>
          </p:cNvSpPr>
          <p:nvPr>
            <p:ph type="ftr" idx="14"/>
          </p:nvPr>
        </p:nvSpPr>
        <p:spPr>
          <a:xfrm>
            <a:off x="6215074" y="6475413"/>
            <a:ext cx="2327264" cy="180975"/>
          </a:xfrm>
        </p:spPr>
        <p:txBody>
          <a:bodyPr/>
          <a:lstStyle/>
          <a:p>
            <a:r>
              <a:rPr lang="en-GB"/>
              <a:t>Chris Beg, Cognitive Systems</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19</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251520" y="1981200"/>
            <a:ext cx="8640960" cy="4208463"/>
          </a:xfrm>
          <a:ln/>
        </p:spPr>
        <p:txBody>
          <a:bodyPr/>
          <a:lstStyle/>
          <a:p>
            <a:r>
              <a:rPr lang="en-US" sz="1600" dirty="0"/>
              <a:t>[1] IEEE Draft P802.11az/D4.0, “Amendment 4: Enhancements for positioning”</a:t>
            </a:r>
          </a:p>
          <a:p>
            <a:r>
              <a:rPr lang="en-US" sz="1600" dirty="0"/>
              <a:t>[2] 11-21-1035-02-00bf-sensing-specific-feedback-using-ndpa-and-trigger-frames</a:t>
            </a:r>
          </a:p>
          <a:p>
            <a:r>
              <a:rPr lang="en-US" sz="1600" dirty="0"/>
              <a:t>[3] IEEE P801.11ax/D8.0, “Amendment 1: Enhancements for High Efficiency WLAN”</a:t>
            </a:r>
          </a:p>
          <a:p>
            <a:r>
              <a:rPr lang="en-US" sz="1600" dirty="0"/>
              <a:t>[4] 11-21-0504-03-00bf-specification-framework-for-tgbf.docx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t>October 2021</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a:t>Chris Beg, Cognitive Systems</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251520" y="1981200"/>
            <a:ext cx="8712968" cy="41148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OFDMA is an OFDM-based multiple access scheme where different subsets of subcarriers are allocated to different users, allowing simultaneous data transmission to or from one or more users [3].</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457200"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Initiate </a:t>
            </a:r>
            <a:r>
              <a:rPr lang="en-GB" dirty="0" err="1"/>
              <a:t>TGbf</a:t>
            </a:r>
            <a:r>
              <a:rPr lang="en-GB" dirty="0"/>
              <a:t> discussion on usage of UL-OFDMA based measurements for Sensing</a:t>
            </a:r>
          </a:p>
          <a:p>
            <a:pPr marL="457200"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457200"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solidFill>
                  <a:srgbClr val="C00000"/>
                </a:solidFill>
              </a:rPr>
              <a:t>[New] </a:t>
            </a:r>
            <a:r>
              <a:rPr lang="en-GB" dirty="0"/>
              <a:t>Provide measurement data from real application (starting slide 9)</a:t>
            </a:r>
          </a:p>
          <a:p>
            <a:pPr marL="457200"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October 2021</a:t>
            </a:r>
            <a:endParaRPr lang="en-GB"/>
          </a:p>
        </p:txBody>
      </p:sp>
      <p:sp>
        <p:nvSpPr>
          <p:cNvPr id="5" name="Footer Placeholder 4"/>
          <p:cNvSpPr>
            <a:spLocks noGrp="1"/>
          </p:cNvSpPr>
          <p:nvPr>
            <p:ph type="ftr" idx="14"/>
          </p:nvPr>
        </p:nvSpPr>
        <p:spPr>
          <a:xfrm>
            <a:off x="6215074" y="6475413"/>
            <a:ext cx="2327264" cy="180975"/>
          </a:xfrm>
        </p:spPr>
        <p:txBody>
          <a:bodyPr/>
          <a:lstStyle/>
          <a:p>
            <a:r>
              <a:rPr lang="en-GB"/>
              <a:t>Chris Beg, Cognitive Systems</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SP1</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Do you agree that the Sensing TB procedure shall provide the ability to allocate OFDMA RUs for the NDP transmission for the measurement phase to one or more STAs that are not Full-Bandwidth?</a:t>
            </a:r>
          </a:p>
          <a:p>
            <a:endParaRPr lang="en-US" dirty="0"/>
          </a:p>
          <a:p>
            <a:r>
              <a:rPr lang="en-US" dirty="0"/>
              <a:t>Y/N/A = 17/17/5</a:t>
            </a:r>
          </a:p>
        </p:txBody>
      </p:sp>
    </p:spTree>
    <p:extLst>
      <p:ext uri="{BB962C8B-B14F-4D97-AF65-F5344CB8AC3E}">
        <p14:creationId xmlns:p14="http://schemas.microsoft.com/office/powerpoint/2010/main" val="2408654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20C4-4C17-477A-A427-A457471F5601}"/>
              </a:ext>
            </a:extLst>
          </p:cNvPr>
          <p:cNvSpPr>
            <a:spLocks noGrp="1"/>
          </p:cNvSpPr>
          <p:nvPr>
            <p:ph type="title"/>
          </p:nvPr>
        </p:nvSpPr>
        <p:spPr/>
        <p:txBody>
          <a:bodyPr/>
          <a:lstStyle/>
          <a:p>
            <a:r>
              <a:rPr lang="en-US" dirty="0"/>
              <a:t>Appendix:</a:t>
            </a:r>
            <a:br>
              <a:rPr lang="en-US" dirty="0"/>
            </a:br>
            <a:r>
              <a:rPr lang="en-US" dirty="0"/>
              <a:t>All Measurement Data</a:t>
            </a:r>
            <a:endParaRPr lang="en-GB" dirty="0"/>
          </a:p>
        </p:txBody>
      </p:sp>
      <p:sp>
        <p:nvSpPr>
          <p:cNvPr id="4" name="Date Placeholder 3">
            <a:extLst>
              <a:ext uri="{FF2B5EF4-FFF2-40B4-BE49-F238E27FC236}">
                <a16:creationId xmlns:a16="http://schemas.microsoft.com/office/drawing/2014/main" id="{5CC96DD5-A50C-4381-98C5-2F94147941AA}"/>
              </a:ext>
            </a:extLst>
          </p:cNvPr>
          <p:cNvSpPr>
            <a:spLocks noGrp="1"/>
          </p:cNvSpPr>
          <p:nvPr>
            <p:ph type="dt" idx="10"/>
          </p:nvPr>
        </p:nvSpPr>
        <p:spPr/>
        <p:txBody>
          <a:bodyPr/>
          <a:lstStyle/>
          <a:p>
            <a:r>
              <a:rPr lang="en-US"/>
              <a:t>October 2021</a:t>
            </a:r>
            <a:endParaRPr lang="en-GB"/>
          </a:p>
        </p:txBody>
      </p:sp>
      <p:sp>
        <p:nvSpPr>
          <p:cNvPr id="5" name="Footer Placeholder 4">
            <a:extLst>
              <a:ext uri="{FF2B5EF4-FFF2-40B4-BE49-F238E27FC236}">
                <a16:creationId xmlns:a16="http://schemas.microsoft.com/office/drawing/2014/main" id="{DABC2C9E-03B5-4E08-A34A-CC129A25A493}"/>
              </a:ext>
            </a:extLst>
          </p:cNvPr>
          <p:cNvSpPr>
            <a:spLocks noGrp="1"/>
          </p:cNvSpPr>
          <p:nvPr>
            <p:ph type="ftr" idx="11"/>
          </p:nvPr>
        </p:nvSpPr>
        <p:spPr/>
        <p:txBody>
          <a:bodyPr/>
          <a:lstStyle/>
          <a:p>
            <a:r>
              <a:rPr lang="en-GB"/>
              <a:t>Chris Beg, Cognitive Systems</a:t>
            </a:r>
          </a:p>
        </p:txBody>
      </p:sp>
      <p:sp>
        <p:nvSpPr>
          <p:cNvPr id="6" name="Slide Number Placeholder 5">
            <a:extLst>
              <a:ext uri="{FF2B5EF4-FFF2-40B4-BE49-F238E27FC236}">
                <a16:creationId xmlns:a16="http://schemas.microsoft.com/office/drawing/2014/main" id="{27CE4889-9FD7-4E7A-BA26-A5725E43147A}"/>
              </a:ext>
            </a:extLst>
          </p:cNvPr>
          <p:cNvSpPr>
            <a:spLocks noGrp="1"/>
          </p:cNvSpPr>
          <p:nvPr>
            <p:ph type="sldNum" idx="12"/>
          </p:nvPr>
        </p:nvSpPr>
        <p:spPr/>
        <p:txBody>
          <a:bodyPr/>
          <a:lstStyle/>
          <a:p>
            <a:r>
              <a:rPr lang="en-GB"/>
              <a:t>Slide </a:t>
            </a:r>
            <a:fld id="{3ABCC52B-A3F7-440B-BBF2-55191E6E7773}" type="slidenum">
              <a:rPr lang="en-GB" smtClean="0"/>
              <a:pPr/>
              <a:t>21</a:t>
            </a:fld>
            <a:endParaRPr lang="en-GB"/>
          </a:p>
        </p:txBody>
      </p:sp>
    </p:spTree>
    <p:extLst>
      <p:ext uri="{BB962C8B-B14F-4D97-AF65-F5344CB8AC3E}">
        <p14:creationId xmlns:p14="http://schemas.microsoft.com/office/powerpoint/2010/main" val="166506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3077935" cy="24623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327" y="846637"/>
            <a:ext cx="3091203" cy="24729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531" y="857250"/>
            <a:ext cx="3104470" cy="248357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8328" y="3486151"/>
            <a:ext cx="3103652" cy="248292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9220" y="3486151"/>
            <a:ext cx="3144780" cy="251582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486151"/>
            <a:ext cx="3143249" cy="2514599"/>
          </a:xfrm>
          <a:prstGeom prst="rect">
            <a:avLst/>
          </a:prstGeom>
        </p:spPr>
      </p:pic>
      <p:sp>
        <p:nvSpPr>
          <p:cNvPr id="9" name="Footer Placeholder 4">
            <a:extLst>
              <a:ext uri="{FF2B5EF4-FFF2-40B4-BE49-F238E27FC236}">
                <a16:creationId xmlns:a16="http://schemas.microsoft.com/office/drawing/2014/main" id="{AF123DF2-1A66-46B6-841B-6459CD037C5E}"/>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11" name="Slide Number Placeholder 5">
            <a:extLst>
              <a:ext uri="{FF2B5EF4-FFF2-40B4-BE49-F238E27FC236}">
                <a16:creationId xmlns:a16="http://schemas.microsoft.com/office/drawing/2014/main" id="{FB7DA25D-B47D-4EC4-B0A4-24E83EB40CB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Tree>
    <p:extLst>
      <p:ext uri="{BB962C8B-B14F-4D97-AF65-F5344CB8AC3E}">
        <p14:creationId xmlns:p14="http://schemas.microsoft.com/office/powerpoint/2010/main" val="261384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6429374"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766" y="3286942"/>
            <a:ext cx="2440721" cy="2713808"/>
          </a:xfrm>
          <a:prstGeom prst="rect">
            <a:avLst/>
          </a:prstGeom>
        </p:spPr>
      </p:pic>
      <p:sp>
        <p:nvSpPr>
          <p:cNvPr id="5" name="Oval 4"/>
          <p:cNvSpPr/>
          <p:nvPr/>
        </p:nvSpPr>
        <p:spPr>
          <a:xfrm>
            <a:off x="8000517" y="5190854"/>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Oval 5"/>
          <p:cNvSpPr/>
          <p:nvPr/>
        </p:nvSpPr>
        <p:spPr>
          <a:xfrm>
            <a:off x="7182288" y="4247062"/>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6066" y="857251"/>
            <a:ext cx="3077935" cy="2462348"/>
          </a:xfrm>
          <a:prstGeom prst="rect">
            <a:avLst/>
          </a:prstGeom>
        </p:spPr>
      </p:pic>
      <p:sp>
        <p:nvSpPr>
          <p:cNvPr id="9" name="Footer Placeholder 4">
            <a:extLst>
              <a:ext uri="{FF2B5EF4-FFF2-40B4-BE49-F238E27FC236}">
                <a16:creationId xmlns:a16="http://schemas.microsoft.com/office/drawing/2014/main" id="{1DCAC3C9-EA27-49F1-8D93-A777C7F8C256}"/>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10" name="Slide Number Placeholder 5">
            <a:extLst>
              <a:ext uri="{FF2B5EF4-FFF2-40B4-BE49-F238E27FC236}">
                <a16:creationId xmlns:a16="http://schemas.microsoft.com/office/drawing/2014/main" id="{4329B987-BC61-46E6-A5C7-4EFBAD1820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Tree>
    <p:extLst>
      <p:ext uri="{BB962C8B-B14F-4D97-AF65-F5344CB8AC3E}">
        <p14:creationId xmlns:p14="http://schemas.microsoft.com/office/powerpoint/2010/main" val="334095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5003"/>
            <a:ext cx="6429374" cy="51435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797" y="857251"/>
            <a:ext cx="3091203" cy="247296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766" y="3286942"/>
            <a:ext cx="2440721" cy="2713808"/>
          </a:xfrm>
          <a:prstGeom prst="rect">
            <a:avLst/>
          </a:prstGeom>
        </p:spPr>
      </p:pic>
      <p:sp>
        <p:nvSpPr>
          <p:cNvPr id="11" name="Oval 10"/>
          <p:cNvSpPr/>
          <p:nvPr/>
        </p:nvSpPr>
        <p:spPr>
          <a:xfrm>
            <a:off x="8137677" y="3330212"/>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Oval 11"/>
          <p:cNvSpPr/>
          <p:nvPr/>
        </p:nvSpPr>
        <p:spPr>
          <a:xfrm>
            <a:off x="7182288" y="4247062"/>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7" name="Footer Placeholder 4">
            <a:extLst>
              <a:ext uri="{FF2B5EF4-FFF2-40B4-BE49-F238E27FC236}">
                <a16:creationId xmlns:a16="http://schemas.microsoft.com/office/drawing/2014/main" id="{41FBEC01-6CE8-44F4-926C-4D77335B94B7}"/>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8" name="Slide Number Placeholder 5">
            <a:extLst>
              <a:ext uri="{FF2B5EF4-FFF2-40B4-BE49-F238E27FC236}">
                <a16:creationId xmlns:a16="http://schemas.microsoft.com/office/drawing/2014/main" id="{C7F22899-9706-41CD-8A04-B4352DC50A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Tree>
    <p:extLst>
      <p:ext uri="{BB962C8B-B14F-4D97-AF65-F5344CB8AC3E}">
        <p14:creationId xmlns:p14="http://schemas.microsoft.com/office/powerpoint/2010/main" val="276120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6429374" cy="5143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531" y="857250"/>
            <a:ext cx="3104470" cy="248357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766" y="3286942"/>
            <a:ext cx="2440721" cy="2713808"/>
          </a:xfrm>
          <a:prstGeom prst="rect">
            <a:avLst/>
          </a:prstGeom>
        </p:spPr>
      </p:pic>
      <p:sp>
        <p:nvSpPr>
          <p:cNvPr id="11" name="Oval 10"/>
          <p:cNvSpPr/>
          <p:nvPr/>
        </p:nvSpPr>
        <p:spPr>
          <a:xfrm>
            <a:off x="7732728" y="3761287"/>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Oval 11"/>
          <p:cNvSpPr/>
          <p:nvPr/>
        </p:nvSpPr>
        <p:spPr>
          <a:xfrm>
            <a:off x="7182288" y="4247062"/>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7" name="Footer Placeholder 4">
            <a:extLst>
              <a:ext uri="{FF2B5EF4-FFF2-40B4-BE49-F238E27FC236}">
                <a16:creationId xmlns:a16="http://schemas.microsoft.com/office/drawing/2014/main" id="{1EA94251-2115-4577-8ABC-A880D515F700}"/>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9" name="Slide Number Placeholder 5">
            <a:extLst>
              <a:ext uri="{FF2B5EF4-FFF2-40B4-BE49-F238E27FC236}">
                <a16:creationId xmlns:a16="http://schemas.microsoft.com/office/drawing/2014/main" id="{30342AAC-A981-4039-921D-11D0747653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Tree>
    <p:extLst>
      <p:ext uri="{BB962C8B-B14F-4D97-AF65-F5344CB8AC3E}">
        <p14:creationId xmlns:p14="http://schemas.microsoft.com/office/powerpoint/2010/main" val="3990561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6429374" cy="5143500"/>
          </a:xfrm>
          <a:prstGeom prst="rect">
            <a:avLst/>
          </a:prstGeom>
        </p:spPr>
      </p:pic>
      <p:grpSp>
        <p:nvGrpSpPr>
          <p:cNvPr id="2" name="Group 1">
            <a:extLst>
              <a:ext uri="{FF2B5EF4-FFF2-40B4-BE49-F238E27FC236}">
                <a16:creationId xmlns:a16="http://schemas.microsoft.com/office/drawing/2014/main" id="{5C61531B-7C3C-43A9-BFD1-A8BAEC7099C2}"/>
              </a:ext>
            </a:extLst>
          </p:cNvPr>
          <p:cNvGrpSpPr/>
          <p:nvPr/>
        </p:nvGrpSpPr>
        <p:grpSpPr>
          <a:xfrm>
            <a:off x="6353766" y="3286942"/>
            <a:ext cx="2440721" cy="2713808"/>
            <a:chOff x="8471688" y="3239589"/>
            <a:chExt cx="3254294" cy="3618411"/>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1688" y="3239589"/>
              <a:ext cx="3254294" cy="3618411"/>
            </a:xfrm>
            <a:prstGeom prst="rect">
              <a:avLst/>
            </a:prstGeom>
          </p:spPr>
        </p:pic>
        <p:sp>
          <p:nvSpPr>
            <p:cNvPr id="11" name="Oval 10"/>
            <p:cNvSpPr/>
            <p:nvPr/>
          </p:nvSpPr>
          <p:spPr>
            <a:xfrm>
              <a:off x="11337916" y="5439592"/>
              <a:ext cx="322217" cy="3396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Oval 11"/>
            <p:cNvSpPr/>
            <p:nvPr/>
          </p:nvSpPr>
          <p:spPr>
            <a:xfrm>
              <a:off x="9576384" y="4519750"/>
              <a:ext cx="322217" cy="3396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502" y="814797"/>
            <a:ext cx="3143249" cy="2514599"/>
          </a:xfrm>
          <a:prstGeom prst="rect">
            <a:avLst/>
          </a:prstGeom>
        </p:spPr>
      </p:pic>
      <p:sp>
        <p:nvSpPr>
          <p:cNvPr id="8" name="Footer Placeholder 4">
            <a:extLst>
              <a:ext uri="{FF2B5EF4-FFF2-40B4-BE49-F238E27FC236}">
                <a16:creationId xmlns:a16="http://schemas.microsoft.com/office/drawing/2014/main" id="{DF0036CA-E9AB-45A3-BDD9-D49956C046A3}"/>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13" name="Slide Number Placeholder 5">
            <a:extLst>
              <a:ext uri="{FF2B5EF4-FFF2-40B4-BE49-F238E27FC236}">
                <a16:creationId xmlns:a16="http://schemas.microsoft.com/office/drawing/2014/main" id="{16A3D31F-FD1E-4E9B-98E5-9C81775519C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Tree>
    <p:extLst>
      <p:ext uri="{BB962C8B-B14F-4D97-AF65-F5344CB8AC3E}">
        <p14:creationId xmlns:p14="http://schemas.microsoft.com/office/powerpoint/2010/main" val="422922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6429374" cy="51435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766" y="3286942"/>
            <a:ext cx="2440721" cy="2713808"/>
          </a:xfrm>
          <a:prstGeom prst="rect">
            <a:avLst/>
          </a:prstGeom>
        </p:spPr>
      </p:pic>
      <p:sp>
        <p:nvSpPr>
          <p:cNvPr id="11" name="Oval 10"/>
          <p:cNvSpPr/>
          <p:nvPr/>
        </p:nvSpPr>
        <p:spPr>
          <a:xfrm>
            <a:off x="6621961" y="5132887"/>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Oval 11"/>
          <p:cNvSpPr/>
          <p:nvPr/>
        </p:nvSpPr>
        <p:spPr>
          <a:xfrm>
            <a:off x="7182288" y="4247062"/>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0348" y="857251"/>
            <a:ext cx="3103652" cy="2482922"/>
          </a:xfrm>
          <a:prstGeom prst="rect">
            <a:avLst/>
          </a:prstGeom>
        </p:spPr>
      </p:pic>
      <p:sp>
        <p:nvSpPr>
          <p:cNvPr id="7" name="Footer Placeholder 4">
            <a:extLst>
              <a:ext uri="{FF2B5EF4-FFF2-40B4-BE49-F238E27FC236}">
                <a16:creationId xmlns:a16="http://schemas.microsoft.com/office/drawing/2014/main" id="{5E22E787-9C06-436C-9C83-78A7FA8E8B93}"/>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9" name="Slide Number Placeholder 5">
            <a:extLst>
              <a:ext uri="{FF2B5EF4-FFF2-40B4-BE49-F238E27FC236}">
                <a16:creationId xmlns:a16="http://schemas.microsoft.com/office/drawing/2014/main" id="{706D33AE-C7DA-4649-834A-FAE9767CB06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Tree>
    <p:extLst>
      <p:ext uri="{BB962C8B-B14F-4D97-AF65-F5344CB8AC3E}">
        <p14:creationId xmlns:p14="http://schemas.microsoft.com/office/powerpoint/2010/main" val="169316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6429374" cy="51435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220" y="867415"/>
            <a:ext cx="3144780" cy="25158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766" y="3286942"/>
            <a:ext cx="2440721" cy="2713808"/>
          </a:xfrm>
          <a:prstGeom prst="rect">
            <a:avLst/>
          </a:prstGeom>
        </p:spPr>
      </p:pic>
      <p:sp>
        <p:nvSpPr>
          <p:cNvPr id="11" name="Oval 10"/>
          <p:cNvSpPr/>
          <p:nvPr/>
        </p:nvSpPr>
        <p:spPr>
          <a:xfrm>
            <a:off x="6804841" y="3340172"/>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Oval 11"/>
          <p:cNvSpPr/>
          <p:nvPr/>
        </p:nvSpPr>
        <p:spPr>
          <a:xfrm>
            <a:off x="7182288" y="4247062"/>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7" name="Footer Placeholder 4">
            <a:extLst>
              <a:ext uri="{FF2B5EF4-FFF2-40B4-BE49-F238E27FC236}">
                <a16:creationId xmlns:a16="http://schemas.microsoft.com/office/drawing/2014/main" id="{8C0FDAA8-8D17-46E7-B95B-C19B71EB53B2}"/>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Chris Beg, Cognitive Systems</a:t>
            </a:r>
          </a:p>
        </p:txBody>
      </p:sp>
      <p:sp>
        <p:nvSpPr>
          <p:cNvPr id="8" name="Slide Number Placeholder 5">
            <a:extLst>
              <a:ext uri="{FF2B5EF4-FFF2-40B4-BE49-F238E27FC236}">
                <a16:creationId xmlns:a16="http://schemas.microsoft.com/office/drawing/2014/main" id="{0E55FA32-F10B-4372-8C48-E78DCB5092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Tree>
    <p:extLst>
      <p:ext uri="{BB962C8B-B14F-4D97-AF65-F5344CB8AC3E}">
        <p14:creationId xmlns:p14="http://schemas.microsoft.com/office/powerpoint/2010/main" val="364045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620688"/>
            <a:ext cx="7318406" cy="5854726"/>
          </a:xfrm>
          <a:prstGeom prst="rect">
            <a:avLst/>
          </a:prstGeom>
        </p:spPr>
      </p:pic>
      <p:sp>
        <p:nvSpPr>
          <p:cNvPr id="3" name="Footer Placeholder 4">
            <a:extLst>
              <a:ext uri="{FF2B5EF4-FFF2-40B4-BE49-F238E27FC236}">
                <a16:creationId xmlns:a16="http://schemas.microsoft.com/office/drawing/2014/main" id="{D0457489-CDAF-4A25-AF54-38CBD99829CC}"/>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4" name="Slide Number Placeholder 5">
            <a:extLst>
              <a:ext uri="{FF2B5EF4-FFF2-40B4-BE49-F238E27FC236}">
                <a16:creationId xmlns:a16="http://schemas.microsoft.com/office/drawing/2014/main" id="{3EE29A45-C143-436D-811B-4E176BB7B94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pic>
        <p:nvPicPr>
          <p:cNvPr id="6" name="Picture 5">
            <a:extLst>
              <a:ext uri="{FF2B5EF4-FFF2-40B4-BE49-F238E27FC236}">
                <a16:creationId xmlns:a16="http://schemas.microsoft.com/office/drawing/2014/main" id="{AE316D0F-3EB4-4CEA-9446-95111F867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312" y="3429000"/>
            <a:ext cx="2440721" cy="2713808"/>
          </a:xfrm>
          <a:prstGeom prst="rect">
            <a:avLst/>
          </a:prstGeom>
        </p:spPr>
      </p:pic>
      <p:sp>
        <p:nvSpPr>
          <p:cNvPr id="7" name="Oval 6">
            <a:extLst>
              <a:ext uri="{FF2B5EF4-FFF2-40B4-BE49-F238E27FC236}">
                <a16:creationId xmlns:a16="http://schemas.microsoft.com/office/drawing/2014/main" id="{9B9A73E5-944F-46C8-903D-99880F23D4C6}"/>
              </a:ext>
            </a:extLst>
          </p:cNvPr>
          <p:cNvSpPr/>
          <p:nvPr/>
        </p:nvSpPr>
        <p:spPr>
          <a:xfrm>
            <a:off x="8371063" y="5332912"/>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Oval 7">
            <a:extLst>
              <a:ext uri="{FF2B5EF4-FFF2-40B4-BE49-F238E27FC236}">
                <a16:creationId xmlns:a16="http://schemas.microsoft.com/office/drawing/2014/main" id="{F13F7BED-744E-41D2-AC0C-DE2EF7522966}"/>
              </a:ext>
            </a:extLst>
          </p:cNvPr>
          <p:cNvSpPr/>
          <p:nvPr/>
        </p:nvSpPr>
        <p:spPr>
          <a:xfrm>
            <a:off x="7552834" y="4389120"/>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98048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770813" cy="1065213"/>
          </a:xfrm>
          <a:ln/>
        </p:spPr>
        <p:txBody>
          <a:bodyPr lIns="90000" tIns="46800" rIns="90000" bIns="46800"/>
          <a:lstStyle/>
          <a:p>
            <a:r>
              <a:rPr lang="en-US" dirty="0"/>
              <a:t>TB Procedure for Sensing</a:t>
            </a:r>
          </a:p>
        </p:txBody>
      </p:sp>
      <p:sp>
        <p:nvSpPr>
          <p:cNvPr id="9218" name="Rectangle 2"/>
          <p:cNvSpPr>
            <a:spLocks noGrp="1" noChangeArrowheads="1"/>
          </p:cNvSpPr>
          <p:nvPr>
            <p:ph idx="1"/>
          </p:nvPr>
        </p:nvSpPr>
        <p:spPr>
          <a:xfrm>
            <a:off x="685799" y="1916832"/>
            <a:ext cx="7770813" cy="4113213"/>
          </a:xfrm>
          <a:ln/>
        </p:spPr>
        <p:txBody>
          <a:bodyPr/>
          <a:lstStyle/>
          <a:p>
            <a:pPr>
              <a:buFont typeface="Arial" panose="020B0604020202020204" pitchFamily="34" charset="0"/>
              <a:buChar char="•"/>
            </a:pPr>
            <a:r>
              <a:rPr lang="en-GB" dirty="0"/>
              <a:t>Motion 25c defines a trigger-based (TB) procedure for Sensing</a:t>
            </a:r>
          </a:p>
          <a:p>
            <a:pPr>
              <a:buFont typeface="Arial" panose="020B0604020202020204" pitchFamily="34" charset="0"/>
              <a:buChar char="•"/>
            </a:pPr>
            <a:r>
              <a:rPr lang="en-GB" dirty="0"/>
              <a:t>TB procedure leverages components and features from P802.11az [1]</a:t>
            </a:r>
          </a:p>
          <a:p>
            <a:pPr>
              <a:buFont typeface="Arial" panose="020B0604020202020204" pitchFamily="34" charset="0"/>
              <a:buChar char="•"/>
            </a:pPr>
            <a:r>
              <a:rPr lang="en-GB" dirty="0"/>
              <a:t>Sensing applications have broader uses than Ranging applications</a:t>
            </a:r>
          </a:p>
          <a:p>
            <a:pPr lvl="1">
              <a:buFont typeface="Arial" panose="020B0604020202020204" pitchFamily="34" charset="0"/>
              <a:buChar char="•"/>
            </a:pPr>
            <a:r>
              <a:rPr lang="en-GB" dirty="0"/>
              <a:t>Constraints based on Ranging applications may not apply to Sensing applications</a:t>
            </a:r>
          </a:p>
          <a:p>
            <a:endParaRPr lang="en-GB" dirty="0"/>
          </a:p>
        </p:txBody>
      </p:sp>
      <p:sp>
        <p:nvSpPr>
          <p:cNvPr id="6" name="Slide Number Placeholder 5"/>
          <p:cNvSpPr>
            <a:spLocks noGrp="1"/>
          </p:cNvSpPr>
          <p:nvPr>
            <p:ph type="sldNum" idx="12"/>
          </p:nvPr>
        </p:nvSpPr>
        <p:spPr>
          <a:xfrm>
            <a:off x="4344988" y="6475413"/>
            <a:ext cx="528637" cy="363537"/>
          </a:xfrm>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a:xfrm>
            <a:off x="5357818" y="6475413"/>
            <a:ext cx="3184520" cy="180975"/>
          </a:xfrm>
        </p:spPr>
        <p:txBody>
          <a:bodyPr/>
          <a:lstStyle/>
          <a:p>
            <a:r>
              <a:rPr lang="en-GB"/>
              <a:t>Chris Beg, Cognitive Systems</a:t>
            </a:r>
            <a:endParaRPr lang="en-GB" dirty="0"/>
          </a:p>
        </p:txBody>
      </p:sp>
      <p:sp>
        <p:nvSpPr>
          <p:cNvPr id="4" name="Date Placeholder 3"/>
          <p:cNvSpPr>
            <a:spLocks noGrp="1"/>
          </p:cNvSpPr>
          <p:nvPr>
            <p:ph type="dt" idx="15"/>
          </p:nvPr>
        </p:nvSpPr>
        <p:spPr>
          <a:xfrm>
            <a:off x="696912" y="333375"/>
            <a:ext cx="1874823" cy="273050"/>
          </a:xfrm>
        </p:spPr>
        <p:txBody>
          <a:bodyPr/>
          <a:lstStyle/>
          <a:p>
            <a:r>
              <a:rPr lang="en-US"/>
              <a:t>October 2021</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687"/>
            <a:ext cx="7318406" cy="5854725"/>
          </a:xfrm>
          <a:prstGeom prst="rect">
            <a:avLst/>
          </a:prstGeom>
        </p:spPr>
      </p:pic>
      <p:sp>
        <p:nvSpPr>
          <p:cNvPr id="3" name="Footer Placeholder 4">
            <a:extLst>
              <a:ext uri="{FF2B5EF4-FFF2-40B4-BE49-F238E27FC236}">
                <a16:creationId xmlns:a16="http://schemas.microsoft.com/office/drawing/2014/main" id="{7FF4DA09-FC08-4F3A-B90F-79356C7BF83C}"/>
              </a:ext>
            </a:extLst>
          </p:cNvPr>
          <p:cNvSpPr txBox="1">
            <a:spLocks/>
          </p:cNvSpPr>
          <p:nvPr/>
        </p:nvSpPr>
        <p:spPr>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4" name="Slide Number Placeholder 5">
            <a:extLst>
              <a:ext uri="{FF2B5EF4-FFF2-40B4-BE49-F238E27FC236}">
                <a16:creationId xmlns:a16="http://schemas.microsoft.com/office/drawing/2014/main" id="{7D81938C-09AF-45DA-A441-B9D51FE293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pic>
        <p:nvPicPr>
          <p:cNvPr id="5" name="Picture 4">
            <a:extLst>
              <a:ext uri="{FF2B5EF4-FFF2-40B4-BE49-F238E27FC236}">
                <a16:creationId xmlns:a16="http://schemas.microsoft.com/office/drawing/2014/main" id="{6AED6411-9C43-4ADD-A900-4FB304607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806" y="3436038"/>
            <a:ext cx="2440721" cy="2713808"/>
          </a:xfrm>
          <a:prstGeom prst="rect">
            <a:avLst/>
          </a:prstGeom>
        </p:spPr>
      </p:pic>
      <p:sp>
        <p:nvSpPr>
          <p:cNvPr id="6" name="Oval 5">
            <a:extLst>
              <a:ext uri="{FF2B5EF4-FFF2-40B4-BE49-F238E27FC236}">
                <a16:creationId xmlns:a16="http://schemas.microsoft.com/office/drawing/2014/main" id="{1E75F89D-15A7-4E77-A11D-FF34B4937357}"/>
              </a:ext>
            </a:extLst>
          </p:cNvPr>
          <p:cNvSpPr/>
          <p:nvPr/>
        </p:nvSpPr>
        <p:spPr>
          <a:xfrm>
            <a:off x="8479717" y="3479308"/>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Oval 7">
            <a:extLst>
              <a:ext uri="{FF2B5EF4-FFF2-40B4-BE49-F238E27FC236}">
                <a16:creationId xmlns:a16="http://schemas.microsoft.com/office/drawing/2014/main" id="{D502AF13-F653-4239-88A1-DC824F2807F5}"/>
              </a:ext>
            </a:extLst>
          </p:cNvPr>
          <p:cNvSpPr/>
          <p:nvPr/>
        </p:nvSpPr>
        <p:spPr>
          <a:xfrm>
            <a:off x="7524328" y="4396158"/>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644936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0687"/>
            <a:ext cx="7318405" cy="5854725"/>
          </a:xfrm>
          <a:prstGeom prst="rect">
            <a:avLst/>
          </a:prstGeom>
        </p:spPr>
      </p:pic>
      <p:sp>
        <p:nvSpPr>
          <p:cNvPr id="4" name="Footer Placeholder 4">
            <a:extLst>
              <a:ext uri="{FF2B5EF4-FFF2-40B4-BE49-F238E27FC236}">
                <a16:creationId xmlns:a16="http://schemas.microsoft.com/office/drawing/2014/main" id="{B89342DE-EC78-4613-8A46-2A3CE2C1F043}"/>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5" name="Slide Number Placeholder 5">
            <a:extLst>
              <a:ext uri="{FF2B5EF4-FFF2-40B4-BE49-F238E27FC236}">
                <a16:creationId xmlns:a16="http://schemas.microsoft.com/office/drawing/2014/main" id="{B9145A7D-93AB-4077-9424-992ECE9316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pic>
        <p:nvPicPr>
          <p:cNvPr id="6" name="Picture 5">
            <a:extLst>
              <a:ext uri="{FF2B5EF4-FFF2-40B4-BE49-F238E27FC236}">
                <a16:creationId xmlns:a16="http://schemas.microsoft.com/office/drawing/2014/main" id="{E7A16453-0B49-4EDD-B39B-967FA9BFD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011" y="3403169"/>
            <a:ext cx="2440721" cy="2713808"/>
          </a:xfrm>
          <a:prstGeom prst="rect">
            <a:avLst/>
          </a:prstGeom>
        </p:spPr>
      </p:pic>
      <p:sp>
        <p:nvSpPr>
          <p:cNvPr id="7" name="Oval 6">
            <a:extLst>
              <a:ext uri="{FF2B5EF4-FFF2-40B4-BE49-F238E27FC236}">
                <a16:creationId xmlns:a16="http://schemas.microsoft.com/office/drawing/2014/main" id="{6DB44682-839B-401A-92AA-D90F33232875}"/>
              </a:ext>
            </a:extLst>
          </p:cNvPr>
          <p:cNvSpPr/>
          <p:nvPr/>
        </p:nvSpPr>
        <p:spPr>
          <a:xfrm>
            <a:off x="8088973" y="3877514"/>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Oval 7">
            <a:extLst>
              <a:ext uri="{FF2B5EF4-FFF2-40B4-BE49-F238E27FC236}">
                <a16:creationId xmlns:a16="http://schemas.microsoft.com/office/drawing/2014/main" id="{97DA3D92-814C-49EE-88E1-960B87463C19}"/>
              </a:ext>
            </a:extLst>
          </p:cNvPr>
          <p:cNvSpPr/>
          <p:nvPr/>
        </p:nvSpPr>
        <p:spPr>
          <a:xfrm>
            <a:off x="7538533" y="4363289"/>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048771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 y="620687"/>
            <a:ext cx="7290183" cy="5832147"/>
          </a:xfrm>
          <a:prstGeom prst="rect">
            <a:avLst/>
          </a:prstGeom>
        </p:spPr>
      </p:pic>
      <p:sp>
        <p:nvSpPr>
          <p:cNvPr id="4" name="Footer Placeholder 4">
            <a:extLst>
              <a:ext uri="{FF2B5EF4-FFF2-40B4-BE49-F238E27FC236}">
                <a16:creationId xmlns:a16="http://schemas.microsoft.com/office/drawing/2014/main" id="{E09BFD11-276E-47BA-9A47-EC2854BDA467}"/>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5" name="Slide Number Placeholder 5">
            <a:extLst>
              <a:ext uri="{FF2B5EF4-FFF2-40B4-BE49-F238E27FC236}">
                <a16:creationId xmlns:a16="http://schemas.microsoft.com/office/drawing/2014/main" id="{6D461F5E-38B3-44F1-BEF6-D7196EAFD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grpSp>
        <p:nvGrpSpPr>
          <p:cNvPr id="6" name="Group 5">
            <a:extLst>
              <a:ext uri="{FF2B5EF4-FFF2-40B4-BE49-F238E27FC236}">
                <a16:creationId xmlns:a16="http://schemas.microsoft.com/office/drawing/2014/main" id="{D06554E5-30AA-45D6-A6D8-9A0535C460FF}"/>
              </a:ext>
            </a:extLst>
          </p:cNvPr>
          <p:cNvGrpSpPr/>
          <p:nvPr/>
        </p:nvGrpSpPr>
        <p:grpSpPr>
          <a:xfrm>
            <a:off x="6685159" y="3284984"/>
            <a:ext cx="2440721" cy="2713808"/>
            <a:chOff x="8471688" y="3239589"/>
            <a:chExt cx="3254294" cy="3618411"/>
          </a:xfrm>
        </p:grpSpPr>
        <p:pic>
          <p:nvPicPr>
            <p:cNvPr id="7" name="Picture 6">
              <a:extLst>
                <a:ext uri="{FF2B5EF4-FFF2-40B4-BE49-F238E27FC236}">
                  <a16:creationId xmlns:a16="http://schemas.microsoft.com/office/drawing/2014/main" id="{F4EE5B71-106A-4024-B508-2AD83656F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1688" y="3239589"/>
              <a:ext cx="3254294" cy="3618411"/>
            </a:xfrm>
            <a:prstGeom prst="rect">
              <a:avLst/>
            </a:prstGeom>
          </p:spPr>
        </p:pic>
        <p:sp>
          <p:nvSpPr>
            <p:cNvPr id="8" name="Oval 7">
              <a:extLst>
                <a:ext uri="{FF2B5EF4-FFF2-40B4-BE49-F238E27FC236}">
                  <a16:creationId xmlns:a16="http://schemas.microsoft.com/office/drawing/2014/main" id="{1DCA71EF-FFA6-4AEA-8F6F-687797C094D6}"/>
                </a:ext>
              </a:extLst>
            </p:cNvPr>
            <p:cNvSpPr/>
            <p:nvPr/>
          </p:nvSpPr>
          <p:spPr>
            <a:xfrm>
              <a:off x="11337916" y="5439592"/>
              <a:ext cx="322217" cy="33963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9" name="Oval 8">
              <a:extLst>
                <a:ext uri="{FF2B5EF4-FFF2-40B4-BE49-F238E27FC236}">
                  <a16:creationId xmlns:a16="http://schemas.microsoft.com/office/drawing/2014/main" id="{1E85FCDB-E46E-4675-BC10-521479B62D6A}"/>
                </a:ext>
              </a:extLst>
            </p:cNvPr>
            <p:cNvSpPr/>
            <p:nvPr/>
          </p:nvSpPr>
          <p:spPr>
            <a:xfrm>
              <a:off x="9576384" y="4519750"/>
              <a:ext cx="322217" cy="3396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grpSp>
    </p:spTree>
    <p:extLst>
      <p:ext uri="{BB962C8B-B14F-4D97-AF65-F5344CB8AC3E}">
        <p14:creationId xmlns:p14="http://schemas.microsoft.com/office/powerpoint/2010/main" val="2664940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7308304" cy="5846644"/>
          </a:xfrm>
          <a:prstGeom prst="rect">
            <a:avLst/>
          </a:prstGeom>
        </p:spPr>
      </p:pic>
      <p:sp>
        <p:nvSpPr>
          <p:cNvPr id="4" name="Footer Placeholder 4">
            <a:extLst>
              <a:ext uri="{FF2B5EF4-FFF2-40B4-BE49-F238E27FC236}">
                <a16:creationId xmlns:a16="http://schemas.microsoft.com/office/drawing/2014/main" id="{D5A3B5ED-51DB-420C-A93B-1B60FDDF4F48}"/>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5" name="Slide Number Placeholder 5">
            <a:extLst>
              <a:ext uri="{FF2B5EF4-FFF2-40B4-BE49-F238E27FC236}">
                <a16:creationId xmlns:a16="http://schemas.microsoft.com/office/drawing/2014/main" id="{272717E6-4A2B-445E-A5C9-DCF13ED425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pic>
        <p:nvPicPr>
          <p:cNvPr id="6" name="Picture 5">
            <a:extLst>
              <a:ext uri="{FF2B5EF4-FFF2-40B4-BE49-F238E27FC236}">
                <a16:creationId xmlns:a16="http://schemas.microsoft.com/office/drawing/2014/main" id="{95BAB012-254D-4C02-8C72-99BA66BB1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279" y="3356992"/>
            <a:ext cx="2440721" cy="2713808"/>
          </a:xfrm>
          <a:prstGeom prst="rect">
            <a:avLst/>
          </a:prstGeom>
        </p:spPr>
      </p:pic>
      <p:sp>
        <p:nvSpPr>
          <p:cNvPr id="7" name="Oval 6">
            <a:extLst>
              <a:ext uri="{FF2B5EF4-FFF2-40B4-BE49-F238E27FC236}">
                <a16:creationId xmlns:a16="http://schemas.microsoft.com/office/drawing/2014/main" id="{F2058914-47B1-41DC-B3A7-A02CA69AEC3C}"/>
              </a:ext>
            </a:extLst>
          </p:cNvPr>
          <p:cNvSpPr/>
          <p:nvPr/>
        </p:nvSpPr>
        <p:spPr>
          <a:xfrm>
            <a:off x="6971474" y="5202937"/>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Oval 7">
            <a:extLst>
              <a:ext uri="{FF2B5EF4-FFF2-40B4-BE49-F238E27FC236}">
                <a16:creationId xmlns:a16="http://schemas.microsoft.com/office/drawing/2014/main" id="{DABA1036-E306-4C7A-A797-16179988B827}"/>
              </a:ext>
            </a:extLst>
          </p:cNvPr>
          <p:cNvSpPr/>
          <p:nvPr/>
        </p:nvSpPr>
        <p:spPr>
          <a:xfrm>
            <a:off x="7531801" y="4317112"/>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80210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0" y="620687"/>
            <a:ext cx="7290213" cy="5832171"/>
          </a:xfrm>
          <a:prstGeom prst="rect">
            <a:avLst/>
          </a:prstGeom>
        </p:spPr>
      </p:pic>
      <p:sp>
        <p:nvSpPr>
          <p:cNvPr id="4" name="Footer Placeholder 4">
            <a:extLst>
              <a:ext uri="{FF2B5EF4-FFF2-40B4-BE49-F238E27FC236}">
                <a16:creationId xmlns:a16="http://schemas.microsoft.com/office/drawing/2014/main" id="{2B504128-3B53-4439-9F20-E2EC7E7C686F}"/>
              </a:ext>
            </a:extLst>
          </p:cNvPr>
          <p:cNvSpPr txBox="1">
            <a:spLocks/>
          </p:cNvSpPr>
          <p:nvPr/>
        </p:nvSpPr>
        <p:spPr>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Chris Beg, Cognitive Systems</a:t>
            </a:r>
          </a:p>
        </p:txBody>
      </p:sp>
      <p:sp>
        <p:nvSpPr>
          <p:cNvPr id="5" name="Slide Number Placeholder 5">
            <a:extLst>
              <a:ext uri="{FF2B5EF4-FFF2-40B4-BE49-F238E27FC236}">
                <a16:creationId xmlns:a16="http://schemas.microsoft.com/office/drawing/2014/main" id="{2828E638-8F72-4AFF-8335-4E06DB5D54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pic>
        <p:nvPicPr>
          <p:cNvPr id="10" name="Picture 9">
            <a:extLst>
              <a:ext uri="{FF2B5EF4-FFF2-40B4-BE49-F238E27FC236}">
                <a16:creationId xmlns:a16="http://schemas.microsoft.com/office/drawing/2014/main" id="{E677C55E-E381-470D-B856-86C72C908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085" y="3284984"/>
            <a:ext cx="2440721" cy="2713808"/>
          </a:xfrm>
          <a:prstGeom prst="rect">
            <a:avLst/>
          </a:prstGeom>
        </p:spPr>
      </p:pic>
      <p:sp>
        <p:nvSpPr>
          <p:cNvPr id="11" name="Oval 10">
            <a:extLst>
              <a:ext uri="{FF2B5EF4-FFF2-40B4-BE49-F238E27FC236}">
                <a16:creationId xmlns:a16="http://schemas.microsoft.com/office/drawing/2014/main" id="{1E831C66-5A70-4C16-AC41-C3559B9E00EB}"/>
              </a:ext>
            </a:extLst>
          </p:cNvPr>
          <p:cNvSpPr/>
          <p:nvPr/>
        </p:nvSpPr>
        <p:spPr>
          <a:xfrm>
            <a:off x="6972280" y="5130929"/>
            <a:ext cx="241663" cy="25472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Oval 11">
            <a:extLst>
              <a:ext uri="{FF2B5EF4-FFF2-40B4-BE49-F238E27FC236}">
                <a16:creationId xmlns:a16="http://schemas.microsoft.com/office/drawing/2014/main" id="{2844510C-3C34-4F96-9552-99ACB823A563}"/>
              </a:ext>
            </a:extLst>
          </p:cNvPr>
          <p:cNvSpPr/>
          <p:nvPr/>
        </p:nvSpPr>
        <p:spPr>
          <a:xfrm>
            <a:off x="7532607" y="4245104"/>
            <a:ext cx="241663" cy="2547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19991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October 2021</a:t>
            </a:r>
            <a:endParaRPr lang="en-GB"/>
          </a:p>
        </p:txBody>
      </p:sp>
      <p:sp>
        <p:nvSpPr>
          <p:cNvPr id="5" name="Footer Placeholder 4"/>
          <p:cNvSpPr>
            <a:spLocks noGrp="1"/>
          </p:cNvSpPr>
          <p:nvPr>
            <p:ph type="ftr" idx="14"/>
          </p:nvPr>
        </p:nvSpPr>
        <p:spPr>
          <a:xfrm>
            <a:off x="6143636" y="6475413"/>
            <a:ext cx="2398702" cy="180975"/>
          </a:xfrm>
        </p:spPr>
        <p:txBody>
          <a:bodyPr/>
          <a:lstStyle/>
          <a:p>
            <a:r>
              <a:rPr lang="en-GB"/>
              <a:t>Chris Beg, Cognitive Systems</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802.11az Ranging Procedure</a:t>
            </a:r>
          </a:p>
        </p:txBody>
      </p:sp>
      <p:sp>
        <p:nvSpPr>
          <p:cNvPr id="10242" name="Rectangle 2"/>
          <p:cNvSpPr>
            <a:spLocks noGrp="1" noChangeArrowheads="1"/>
          </p:cNvSpPr>
          <p:nvPr>
            <p:ph type="body" idx="1"/>
          </p:nvPr>
        </p:nvSpPr>
        <p:spPr>
          <a:xfrm>
            <a:off x="685800" y="1628800"/>
            <a:ext cx="7772400" cy="4560863"/>
          </a:xfrm>
          <a:ln/>
        </p:spPr>
        <p:txBody>
          <a:bodyPr/>
          <a:lstStyle/>
          <a:p>
            <a:pPr>
              <a:buFont typeface="Arial" panose="020B0604020202020204" pitchFamily="34" charset="0"/>
              <a:buChar char="•"/>
            </a:pPr>
            <a:r>
              <a:rPr lang="en-US"/>
              <a:t>Ranging measurement procedure defined by P802.11az mandates that uplink transmissions cover the full bandwidth</a:t>
            </a:r>
          </a:p>
          <a:p>
            <a:pPr lvl="1">
              <a:buFont typeface="Arial" panose="020B0604020202020204" pitchFamily="34" charset="0"/>
              <a:buChar char="•"/>
            </a:pPr>
            <a:r>
              <a:rPr lang="en-US" dirty="0"/>
              <a:t>Section 11.21.6.4.3.3 of [1]</a:t>
            </a:r>
          </a:p>
          <a:p>
            <a:pPr>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1976437" y="3284984"/>
            <a:ext cx="5191125" cy="24288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ln/>
        </p:spPr>
        <p:txBody>
          <a:bodyPr lIns="90000" tIns="46800" rIns="90000" bIns="46800"/>
          <a:lstStyle/>
          <a:p>
            <a:r>
              <a:rPr lang="en-US"/>
              <a:t>Bandwidth Requirements</a:t>
            </a:r>
            <a:endParaRPr lang="en-US"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GB" dirty="0"/>
              <a:t>There are sensing applications which may benefit from control over the bandwidth of a sensing transmission</a:t>
            </a:r>
          </a:p>
          <a:p>
            <a:pPr marL="800100" lvl="1" indent="-342900">
              <a:buFont typeface="Arial" panose="020B0604020202020204" pitchFamily="34" charset="0"/>
              <a:buChar char="•"/>
            </a:pPr>
            <a:r>
              <a:rPr lang="en-GB" dirty="0"/>
              <a:t>For example, [2] discusses cases where course sensing resolution identifies an object and fine sensing resolution discriminates details of the object (slide 16).</a:t>
            </a:r>
          </a:p>
          <a:p>
            <a:pPr>
              <a:buFont typeface="Arial" panose="020B0604020202020204" pitchFamily="34" charset="0"/>
              <a:buChar char="•"/>
            </a:pPr>
            <a:r>
              <a:rPr lang="en-GB" dirty="0"/>
              <a:t>OFDMA RU allocation can provide coarse/fine resolution in TB measurement procedure</a:t>
            </a:r>
          </a:p>
          <a:p>
            <a:pPr marL="800100" lvl="1" indent="-342900">
              <a:buFont typeface="Arial" panose="020B0604020202020204" pitchFamily="34" charset="0"/>
              <a:buChar char="•"/>
            </a:pPr>
            <a:r>
              <a:rPr lang="en-GB" dirty="0"/>
              <a:t>Making better use of spectrum</a:t>
            </a:r>
          </a:p>
          <a:p>
            <a:pPr marL="800100" lvl="1" indent="-342900">
              <a:buFont typeface="Arial" panose="020B0604020202020204" pitchFamily="34" charset="0"/>
              <a:buChar char="•"/>
            </a:pPr>
            <a:r>
              <a:rPr lang="en-GB" dirty="0"/>
              <a:t>Providing flexibility in transmission</a:t>
            </a:r>
          </a:p>
          <a:p>
            <a:pPr marL="800100" lvl="1" indent="-342900">
              <a:buFont typeface="Arial" panose="020B0604020202020204" pitchFamily="34" charset="0"/>
              <a:buChar char="•"/>
            </a:pPr>
            <a:r>
              <a:rPr lang="en-GB" dirty="0"/>
              <a:t>Providing for a more flexible Wi-Fi sensing system</a:t>
            </a:r>
          </a:p>
          <a:p>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smtClean="0"/>
              <a:pPr/>
              <a:t>5</a:t>
            </a:fld>
            <a:endParaRPr lang="en-GB"/>
          </a:p>
        </p:txBody>
      </p:sp>
      <p:sp>
        <p:nvSpPr>
          <p:cNvPr id="5" name="Footer Placeholder 4"/>
          <p:cNvSpPr>
            <a:spLocks noGrp="1"/>
          </p:cNvSpPr>
          <p:nvPr>
            <p:ph type="ftr" idx="14"/>
          </p:nvPr>
        </p:nvSpPr>
        <p:spPr/>
        <p:txBody>
          <a:bodyPr/>
          <a:lstStyle/>
          <a:p>
            <a:r>
              <a:rPr lang="en-GB"/>
              <a:t>Chris Beg, Cognitive Systems</a:t>
            </a:r>
            <a:endParaRPr lang="en-GB" dirty="0"/>
          </a:p>
        </p:txBody>
      </p:sp>
      <p:sp>
        <p:nvSpPr>
          <p:cNvPr id="4" name="Date Placeholder 3"/>
          <p:cNvSpPr>
            <a:spLocks noGrp="1"/>
          </p:cNvSpPr>
          <p:nvPr>
            <p:ph type="dt" idx="15"/>
          </p:nvPr>
        </p:nvSpPr>
        <p:spPr/>
        <p:txBody>
          <a:bodyPr/>
          <a:lstStyle/>
          <a:p>
            <a:r>
              <a:rPr lang="en-US"/>
              <a:t>October 2021</a:t>
            </a:r>
            <a:endParaRPr lang="en-GB"/>
          </a:p>
        </p:txBody>
      </p:sp>
    </p:spTree>
    <p:extLst>
      <p:ext uri="{BB962C8B-B14F-4D97-AF65-F5344CB8AC3E}">
        <p14:creationId xmlns:p14="http://schemas.microsoft.com/office/powerpoint/2010/main" val="2401248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2B88B8-4935-448F-B1C5-FF10410620A6}"/>
              </a:ext>
            </a:extLst>
          </p:cNvPr>
          <p:cNvSpPr>
            <a:spLocks noGrp="1"/>
          </p:cNvSpPr>
          <p:nvPr>
            <p:ph sz="half" idx="2"/>
          </p:nvPr>
        </p:nvSpPr>
        <p:spPr>
          <a:xfrm>
            <a:off x="5076056" y="1981200"/>
            <a:ext cx="3888431" cy="4113213"/>
          </a:xfrm>
        </p:spPr>
        <p:txBody>
          <a:bodyPr/>
          <a:lstStyle/>
          <a:p>
            <a:pPr marL="457200" indent="-457200">
              <a:buFont typeface="Arial" panose="020B0604020202020204" pitchFamily="34" charset="0"/>
              <a:buChar char="•"/>
            </a:pPr>
            <a:r>
              <a:rPr lang="en-US" sz="2400" dirty="0"/>
              <a:t>Figure 27-7 [3] shows resource units (RU) in a 80-MHz OFDMA channel</a:t>
            </a:r>
          </a:p>
          <a:p>
            <a:pPr marL="457200" indent="-457200">
              <a:buFont typeface="Arial" panose="020B0604020202020204" pitchFamily="34" charset="0"/>
              <a:buChar char="•"/>
            </a:pPr>
            <a:r>
              <a:rPr lang="en-US" sz="2400" dirty="0"/>
              <a:t>Fewer subcarriers equate to narrower bandwidth</a:t>
            </a:r>
          </a:p>
          <a:p>
            <a:pPr marL="457200" indent="-457200">
              <a:buFont typeface="Arial" panose="020B0604020202020204" pitchFamily="34" charset="0"/>
              <a:buChar char="•"/>
            </a:pPr>
            <a:endParaRPr lang="en-US" sz="1000" dirty="0"/>
          </a:p>
          <a:p>
            <a:pPr marL="0" indent="0"/>
            <a:r>
              <a:rPr lang="en-US" sz="1400" dirty="0"/>
              <a:t>Note:</a:t>
            </a:r>
            <a:r>
              <a:rPr lang="en-US" sz="1400" b="0" dirty="0"/>
              <a:t> An HE MU PPDU using OFDMA transmission can carry a mixture of 26-, 52-, 106-, 242-, 484-, and 996-tone </a:t>
            </a:r>
            <a:r>
              <a:rPr lang="en-US" sz="1400" b="0" dirty="0" err="1"/>
              <a:t>RUs.</a:t>
            </a:r>
            <a:r>
              <a:rPr lang="en-US" sz="1400" b="0" dirty="0"/>
              <a:t> [3]</a:t>
            </a:r>
            <a:endParaRPr lang="en-GB" sz="1400" b="0" dirty="0"/>
          </a:p>
        </p:txBody>
      </p:sp>
      <p:sp>
        <p:nvSpPr>
          <p:cNvPr id="6" name="Date Placeholder 5">
            <a:extLst>
              <a:ext uri="{FF2B5EF4-FFF2-40B4-BE49-F238E27FC236}">
                <a16:creationId xmlns:a16="http://schemas.microsoft.com/office/drawing/2014/main" id="{15F2AA5A-D8A4-4204-83B6-3DD748CB483C}"/>
              </a:ext>
            </a:extLst>
          </p:cNvPr>
          <p:cNvSpPr>
            <a:spLocks noGrp="1"/>
          </p:cNvSpPr>
          <p:nvPr>
            <p:ph type="dt" idx="10"/>
          </p:nvPr>
        </p:nvSpPr>
        <p:spPr/>
        <p:txBody>
          <a:bodyPr/>
          <a:lstStyle/>
          <a:p>
            <a:r>
              <a:rPr lang="en-US"/>
              <a:t>October 2021</a:t>
            </a:r>
            <a:endParaRPr lang="en-GB" dirty="0"/>
          </a:p>
        </p:txBody>
      </p:sp>
      <p:sp>
        <p:nvSpPr>
          <p:cNvPr id="5" name="Footer Placeholder 4">
            <a:extLst>
              <a:ext uri="{FF2B5EF4-FFF2-40B4-BE49-F238E27FC236}">
                <a16:creationId xmlns:a16="http://schemas.microsoft.com/office/drawing/2014/main" id="{8556D28F-73A5-47F3-9307-E9FAC79BCABB}"/>
              </a:ext>
            </a:extLst>
          </p:cNvPr>
          <p:cNvSpPr>
            <a:spLocks noGrp="1"/>
          </p:cNvSpPr>
          <p:nvPr>
            <p:ph type="ftr" idx="11"/>
          </p:nvPr>
        </p:nvSpPr>
        <p:spPr/>
        <p:txBody>
          <a:bodyPr/>
          <a:lstStyle/>
          <a:p>
            <a:r>
              <a:rPr lang="en-GB" dirty="0"/>
              <a:t>Chris Beg, Cognitive Systems</a:t>
            </a:r>
          </a:p>
        </p:txBody>
      </p:sp>
      <p:sp>
        <p:nvSpPr>
          <p:cNvPr id="4" name="Slide Number Placeholder 3">
            <a:extLst>
              <a:ext uri="{FF2B5EF4-FFF2-40B4-BE49-F238E27FC236}">
                <a16:creationId xmlns:a16="http://schemas.microsoft.com/office/drawing/2014/main" id="{DC691BFC-EF4B-4B90-808A-FCEFFE1E9CF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pic>
        <p:nvPicPr>
          <p:cNvPr id="7" name="Picture 6"/>
          <p:cNvPicPr>
            <a:picLocks noChangeAspect="1"/>
          </p:cNvPicPr>
          <p:nvPr/>
        </p:nvPicPr>
        <p:blipFill>
          <a:blip r:embed="rId2"/>
          <a:stretch>
            <a:fillRect/>
          </a:stretch>
        </p:blipFill>
        <p:spPr>
          <a:xfrm>
            <a:off x="117084" y="1826050"/>
            <a:ext cx="4932040" cy="4033565"/>
          </a:xfrm>
          <a:prstGeom prst="rect">
            <a:avLst/>
          </a:prstGeom>
        </p:spPr>
      </p:pic>
      <p:sp>
        <p:nvSpPr>
          <p:cNvPr id="9" name="Title 1">
            <a:extLst>
              <a:ext uri="{FF2B5EF4-FFF2-40B4-BE49-F238E27FC236}">
                <a16:creationId xmlns:a16="http://schemas.microsoft.com/office/drawing/2014/main" id="{E79D632F-8F50-4C1A-88D7-BBA633E5DE58}"/>
              </a:ext>
            </a:extLst>
          </p:cNvPr>
          <p:cNvSpPr>
            <a:spLocks noGrp="1"/>
          </p:cNvSpPr>
          <p:nvPr>
            <p:ph type="title"/>
          </p:nvPr>
        </p:nvSpPr>
        <p:spPr>
          <a:xfrm>
            <a:off x="0" y="685801"/>
            <a:ext cx="9144000" cy="693236"/>
          </a:xfrm>
        </p:spPr>
        <p:txBody>
          <a:bodyPr/>
          <a:lstStyle/>
          <a:p>
            <a:r>
              <a:rPr lang="en-US" sz="2800" dirty="0"/>
              <a:t>OFDMA for Coarse and Fine Sensing Measurements</a:t>
            </a:r>
            <a:endParaRPr lang="en-GB" sz="2800" dirty="0"/>
          </a:p>
        </p:txBody>
      </p:sp>
    </p:spTree>
    <p:extLst>
      <p:ext uri="{BB962C8B-B14F-4D97-AF65-F5344CB8AC3E}">
        <p14:creationId xmlns:p14="http://schemas.microsoft.com/office/powerpoint/2010/main" val="7432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632F-8F50-4C1A-88D7-BBA633E5DE58}"/>
              </a:ext>
            </a:extLst>
          </p:cNvPr>
          <p:cNvSpPr>
            <a:spLocks noGrp="1"/>
          </p:cNvSpPr>
          <p:nvPr>
            <p:ph type="title"/>
          </p:nvPr>
        </p:nvSpPr>
        <p:spPr>
          <a:xfrm>
            <a:off x="0" y="647532"/>
            <a:ext cx="9144000" cy="693236"/>
          </a:xfrm>
        </p:spPr>
        <p:txBody>
          <a:bodyPr/>
          <a:lstStyle/>
          <a:p>
            <a:r>
              <a:rPr lang="en-US" sz="2800" dirty="0"/>
              <a:t>OFDMA for Coarse and Fine Sensing Measurements</a:t>
            </a:r>
            <a:endParaRPr lang="en-GB" sz="2800" dirty="0"/>
          </a:p>
        </p:txBody>
      </p:sp>
      <p:sp>
        <p:nvSpPr>
          <p:cNvPr id="3" name="Content Placeholder 2">
            <a:extLst>
              <a:ext uri="{FF2B5EF4-FFF2-40B4-BE49-F238E27FC236}">
                <a16:creationId xmlns:a16="http://schemas.microsoft.com/office/drawing/2014/main" id="{780A43AD-2BB6-47A9-9828-268F9331778E}"/>
              </a:ext>
            </a:extLst>
          </p:cNvPr>
          <p:cNvSpPr>
            <a:spLocks noGrp="1"/>
          </p:cNvSpPr>
          <p:nvPr>
            <p:ph sz="half" idx="1"/>
          </p:nvPr>
        </p:nvSpPr>
        <p:spPr>
          <a:xfrm>
            <a:off x="696913" y="5330463"/>
            <a:ext cx="3819144" cy="852433"/>
          </a:xfrm>
        </p:spPr>
        <p:txBody>
          <a:bodyPr/>
          <a:lstStyle/>
          <a:p>
            <a:pPr marL="171450" indent="-171450">
              <a:buFont typeface="Arial" panose="020B0604020202020204" pitchFamily="34" charset="0"/>
              <a:buChar char="•"/>
            </a:pPr>
            <a:r>
              <a:rPr lang="en-US" sz="1100" dirty="0"/>
              <a:t>242-subcarrier RUs used for 4x course sensing measurements @ 20 MHz</a:t>
            </a:r>
            <a:endParaRPr lang="en-GB" sz="1100" dirty="0"/>
          </a:p>
        </p:txBody>
      </p:sp>
      <p:sp>
        <p:nvSpPr>
          <p:cNvPr id="4" name="Content Placeholder 3">
            <a:extLst>
              <a:ext uri="{FF2B5EF4-FFF2-40B4-BE49-F238E27FC236}">
                <a16:creationId xmlns:a16="http://schemas.microsoft.com/office/drawing/2014/main" id="{36CA88B1-D43C-4870-B507-54B7B5C238CD}"/>
              </a:ext>
            </a:extLst>
          </p:cNvPr>
          <p:cNvSpPr>
            <a:spLocks noGrp="1"/>
          </p:cNvSpPr>
          <p:nvPr>
            <p:ph sz="half" idx="2"/>
          </p:nvPr>
        </p:nvSpPr>
        <p:spPr>
          <a:xfrm>
            <a:off x="4873624" y="5373216"/>
            <a:ext cx="4018855" cy="1224136"/>
          </a:xfrm>
        </p:spPr>
        <p:txBody>
          <a:bodyPr/>
          <a:lstStyle/>
          <a:p>
            <a:pPr marL="171450" indent="-171450">
              <a:buFont typeface="Arial" panose="020B0604020202020204" pitchFamily="34" charset="0"/>
              <a:buChar char="•"/>
            </a:pPr>
            <a:r>
              <a:rPr lang="en-US" sz="1200" dirty="0"/>
              <a:t>484-subcarrier RUs used for 2x finer sensing measurements @ 40 MHz</a:t>
            </a:r>
          </a:p>
          <a:p>
            <a:pPr marL="171450" indent="-171450">
              <a:buFont typeface="Arial" panose="020B0604020202020204" pitchFamily="34" charset="0"/>
              <a:buChar char="•"/>
            </a:pPr>
            <a:r>
              <a:rPr lang="en-US" sz="1200" dirty="0"/>
              <a:t>increased bandwidth reallocated to devices (sensing transmitters) that benefit from a finer resolution sensing measurement (e.g., Device 1 &amp; 4)</a:t>
            </a:r>
            <a:endParaRPr lang="en-GB" sz="1200" dirty="0"/>
          </a:p>
          <a:p>
            <a:pPr marL="457200" indent="-457200">
              <a:buFont typeface="Arial" panose="020B0604020202020204" pitchFamily="34" charset="0"/>
              <a:buChar char="•"/>
            </a:pPr>
            <a:endParaRPr lang="en-GB" sz="1600" dirty="0"/>
          </a:p>
        </p:txBody>
      </p:sp>
      <p:sp>
        <p:nvSpPr>
          <p:cNvPr id="5" name="Date Placeholder 4">
            <a:extLst>
              <a:ext uri="{FF2B5EF4-FFF2-40B4-BE49-F238E27FC236}">
                <a16:creationId xmlns:a16="http://schemas.microsoft.com/office/drawing/2014/main" id="{5F55895F-D60D-48F4-82CD-C5F6DC2C1DDA}"/>
              </a:ext>
            </a:extLst>
          </p:cNvPr>
          <p:cNvSpPr>
            <a:spLocks noGrp="1"/>
          </p:cNvSpPr>
          <p:nvPr>
            <p:ph type="dt" idx="10"/>
          </p:nvPr>
        </p:nvSpPr>
        <p:spPr/>
        <p:txBody>
          <a:bodyPr/>
          <a:lstStyle/>
          <a:p>
            <a:r>
              <a:rPr lang="en-US"/>
              <a:t>October 2021</a:t>
            </a:r>
            <a:endParaRPr lang="en-GB"/>
          </a:p>
        </p:txBody>
      </p:sp>
      <p:sp>
        <p:nvSpPr>
          <p:cNvPr id="6" name="Footer Placeholder 5">
            <a:extLst>
              <a:ext uri="{FF2B5EF4-FFF2-40B4-BE49-F238E27FC236}">
                <a16:creationId xmlns:a16="http://schemas.microsoft.com/office/drawing/2014/main" id="{5AC7516E-0CF6-4374-BF23-507212D52BA5}"/>
              </a:ext>
            </a:extLst>
          </p:cNvPr>
          <p:cNvSpPr>
            <a:spLocks noGrp="1"/>
          </p:cNvSpPr>
          <p:nvPr>
            <p:ph type="ftr" idx="11"/>
          </p:nvPr>
        </p:nvSpPr>
        <p:spPr/>
        <p:txBody>
          <a:bodyPr/>
          <a:lstStyle/>
          <a:p>
            <a:r>
              <a:rPr lang="en-GB"/>
              <a:t>Chris Beg, Cognitive Systems</a:t>
            </a:r>
          </a:p>
        </p:txBody>
      </p:sp>
      <p:sp>
        <p:nvSpPr>
          <p:cNvPr id="7" name="Slide Number Placeholder 6">
            <a:extLst>
              <a:ext uri="{FF2B5EF4-FFF2-40B4-BE49-F238E27FC236}">
                <a16:creationId xmlns:a16="http://schemas.microsoft.com/office/drawing/2014/main" id="{3EB8E991-4EF4-43D1-BFE3-014AB4A36B6C}"/>
              </a:ext>
            </a:extLst>
          </p:cNvPr>
          <p:cNvSpPr>
            <a:spLocks noGrp="1"/>
          </p:cNvSpPr>
          <p:nvPr>
            <p:ph type="sldNum" idx="12"/>
          </p:nvPr>
        </p:nvSpPr>
        <p:spPr/>
        <p:txBody>
          <a:bodyPr/>
          <a:lstStyle/>
          <a:p>
            <a:r>
              <a:rPr lang="en-GB"/>
              <a:t>Slide </a:t>
            </a:r>
            <a:fld id="{1CD163DD-D5E7-41DA-95F2-71530C24F8C3}" type="slidenum">
              <a:rPr lang="en-GB" smtClean="0"/>
              <a:pPr/>
              <a:t>7</a:t>
            </a:fld>
            <a:endParaRPr lang="en-GB"/>
          </a:p>
        </p:txBody>
      </p:sp>
      <p:sp>
        <p:nvSpPr>
          <p:cNvPr id="10" name="TextBox 9"/>
          <p:cNvSpPr txBox="1"/>
          <p:nvPr/>
        </p:nvSpPr>
        <p:spPr>
          <a:xfrm>
            <a:off x="707643" y="1282399"/>
            <a:ext cx="8184836" cy="1015663"/>
          </a:xfrm>
          <a:prstGeom prst="rect">
            <a:avLst/>
          </a:prstGeom>
          <a:noFill/>
        </p:spPr>
        <p:txBody>
          <a:bodyPr wrap="square" rtlCol="0">
            <a:spAutoFit/>
          </a:bodyPr>
          <a:lstStyle/>
          <a:p>
            <a:r>
              <a:rPr lang="en-US" sz="1800" b="1" i="1" dirty="0">
                <a:solidFill>
                  <a:schemeClr val="tx1"/>
                </a:solidFill>
              </a:rPr>
              <a:t>7.1.4.2.3 Trigger frame (TF) sounding phase [4]</a:t>
            </a:r>
          </a:p>
          <a:p>
            <a:pPr lvl="1"/>
            <a:r>
              <a:rPr lang="en-GB" sz="1400" dirty="0">
                <a:solidFill>
                  <a:srgbClr val="0070C0"/>
                </a:solidFill>
              </a:rPr>
              <a:t>(Motion 25c, 21/0990r2; Motion 27, 21/1015r2)</a:t>
            </a:r>
            <a:r>
              <a:rPr lang="en-GB" sz="1400" dirty="0">
                <a:solidFill>
                  <a:schemeClr val="tx1"/>
                </a:solidFill>
              </a:rPr>
              <a:t> The TF sounding phase consists of</a:t>
            </a:r>
            <a:endParaRPr lang="en-CA" sz="1400" dirty="0">
              <a:solidFill>
                <a:schemeClr val="tx1"/>
              </a:solidFill>
            </a:endParaRPr>
          </a:p>
          <a:p>
            <a:pPr marL="1028700" lvl="1">
              <a:buFont typeface="Arial" panose="020B0604020202020204" pitchFamily="34" charset="0"/>
              <a:buChar char="•"/>
            </a:pPr>
            <a:r>
              <a:rPr lang="en-GB" sz="1400" dirty="0">
                <a:solidFill>
                  <a:schemeClr val="tx1"/>
                </a:solidFill>
              </a:rPr>
              <a:t>The transmission of a trigger frame by an AP to solicit NDP transmission(s) from STA(s); and</a:t>
            </a:r>
            <a:endParaRPr lang="en-CA" sz="1400" dirty="0">
              <a:solidFill>
                <a:schemeClr val="tx1"/>
              </a:solidFill>
            </a:endParaRPr>
          </a:p>
          <a:p>
            <a:pPr marL="1028700" lvl="1">
              <a:buFont typeface="Arial" panose="020B0604020202020204" pitchFamily="34" charset="0"/>
              <a:buChar char="•"/>
            </a:pPr>
            <a:r>
              <a:rPr lang="en-GB" sz="1400" dirty="0">
                <a:solidFill>
                  <a:schemeClr val="tx1"/>
                </a:solidFill>
              </a:rPr>
              <a:t>The transmission of an NDP by STA(s) SIFS after receiving the trigger frame.</a:t>
            </a:r>
            <a:endParaRPr lang="en-CA" sz="1400" dirty="0">
              <a:solidFill>
                <a:schemeClr val="tx1"/>
              </a:solidFill>
            </a:endParaRPr>
          </a:p>
        </p:txBody>
      </p:sp>
      <p:pic>
        <p:nvPicPr>
          <p:cNvPr id="11" name="Picture 10"/>
          <p:cNvPicPr>
            <a:picLocks noChangeAspect="1"/>
          </p:cNvPicPr>
          <p:nvPr/>
        </p:nvPicPr>
        <p:blipFill>
          <a:blip r:embed="rId2"/>
          <a:stretch>
            <a:fillRect/>
          </a:stretch>
        </p:blipFill>
        <p:spPr>
          <a:xfrm>
            <a:off x="323528" y="2416380"/>
            <a:ext cx="3468905" cy="3024038"/>
          </a:xfrm>
          <a:prstGeom prst="rect">
            <a:avLst/>
          </a:prstGeom>
        </p:spPr>
      </p:pic>
      <p:pic>
        <p:nvPicPr>
          <p:cNvPr id="12" name="Picture 11"/>
          <p:cNvPicPr>
            <a:picLocks noChangeAspect="1"/>
          </p:cNvPicPr>
          <p:nvPr/>
        </p:nvPicPr>
        <p:blipFill>
          <a:blip r:embed="rId3"/>
          <a:stretch>
            <a:fillRect/>
          </a:stretch>
        </p:blipFill>
        <p:spPr>
          <a:xfrm>
            <a:off x="4577438" y="2416380"/>
            <a:ext cx="3477436" cy="3031474"/>
          </a:xfrm>
          <a:prstGeom prst="rect">
            <a:avLst/>
          </a:prstGeom>
        </p:spPr>
      </p:pic>
    </p:spTree>
    <p:extLst>
      <p:ext uri="{BB962C8B-B14F-4D97-AF65-F5344CB8AC3E}">
        <p14:creationId xmlns:p14="http://schemas.microsoft.com/office/powerpoint/2010/main" val="123420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96912" y="606425"/>
            <a:ext cx="7770813" cy="513545"/>
          </a:xfrm>
        </p:spPr>
        <p:txBody>
          <a:bodyPr/>
          <a:lstStyle/>
          <a:p>
            <a:r>
              <a:rPr lang="en-US" dirty="0"/>
              <a:t>Example Application ~ STA Selection</a:t>
            </a:r>
            <a:endParaRPr lang="en-CA" dirty="0"/>
          </a:p>
        </p:txBody>
      </p:sp>
      <p:sp>
        <p:nvSpPr>
          <p:cNvPr id="7" name="Slide Number Placeholder 6"/>
          <p:cNvSpPr>
            <a:spLocks noGrp="1"/>
          </p:cNvSpPr>
          <p:nvPr>
            <p:ph type="sldNum" idx="12"/>
          </p:nvPr>
        </p:nvSpPr>
        <p:spPr/>
        <p:txBody>
          <a:bodyPr/>
          <a:lstStyle/>
          <a:p>
            <a:r>
              <a:rPr lang="en-GB"/>
              <a:t>Slide </a:t>
            </a:r>
            <a:fld id="{1CD163DD-D5E7-41DA-95F2-71530C24F8C3}" type="slidenum">
              <a:rPr lang="en-GB" smtClean="0"/>
              <a:pPr/>
              <a:t>8</a:t>
            </a:fld>
            <a:endParaRPr lang="en-GB"/>
          </a:p>
        </p:txBody>
      </p:sp>
      <p:sp>
        <p:nvSpPr>
          <p:cNvPr id="6" name="Footer Placeholder 5"/>
          <p:cNvSpPr>
            <a:spLocks noGrp="1"/>
          </p:cNvSpPr>
          <p:nvPr>
            <p:ph type="ftr" idx="14"/>
          </p:nvPr>
        </p:nvSpPr>
        <p:spPr/>
        <p:txBody>
          <a:bodyPr/>
          <a:lstStyle/>
          <a:p>
            <a:r>
              <a:rPr lang="en-GB"/>
              <a:t>Chris Beg, Cognitive Systems</a:t>
            </a:r>
          </a:p>
        </p:txBody>
      </p:sp>
      <p:sp>
        <p:nvSpPr>
          <p:cNvPr id="5" name="Date Placeholder 4"/>
          <p:cNvSpPr>
            <a:spLocks noGrp="1"/>
          </p:cNvSpPr>
          <p:nvPr>
            <p:ph type="dt" idx="15"/>
          </p:nvPr>
        </p:nvSpPr>
        <p:spPr/>
        <p:txBody>
          <a:bodyPr/>
          <a:lstStyle/>
          <a:p>
            <a:r>
              <a:rPr lang="en-US"/>
              <a:t>October 2021</a:t>
            </a:r>
            <a:endParaRPr lang="en-GB"/>
          </a:p>
        </p:txBody>
      </p:sp>
      <p:pic>
        <p:nvPicPr>
          <p:cNvPr id="9" name="Picture 8"/>
          <p:cNvPicPr>
            <a:picLocks noChangeAspect="1"/>
          </p:cNvPicPr>
          <p:nvPr/>
        </p:nvPicPr>
        <p:blipFill>
          <a:blip r:embed="rId2"/>
          <a:stretch>
            <a:fillRect/>
          </a:stretch>
        </p:blipFill>
        <p:spPr>
          <a:xfrm>
            <a:off x="2503295" y="1771124"/>
            <a:ext cx="2428745" cy="2117272"/>
          </a:xfrm>
          <a:prstGeom prst="rect">
            <a:avLst/>
          </a:prstGeom>
        </p:spPr>
      </p:pic>
      <p:sp>
        <p:nvSpPr>
          <p:cNvPr id="10" name="Content Placeholder 2">
            <a:extLst>
              <a:ext uri="{FF2B5EF4-FFF2-40B4-BE49-F238E27FC236}">
                <a16:creationId xmlns:a16="http://schemas.microsoft.com/office/drawing/2014/main" id="{780A43AD-2BB6-47A9-9828-268F9331778E}"/>
              </a:ext>
            </a:extLst>
          </p:cNvPr>
          <p:cNvSpPr>
            <a:spLocks noGrp="1"/>
          </p:cNvSpPr>
          <p:nvPr>
            <p:ph sz="half" idx="1"/>
          </p:nvPr>
        </p:nvSpPr>
        <p:spPr>
          <a:xfrm>
            <a:off x="2721009" y="1283901"/>
            <a:ext cx="6048672" cy="999039"/>
          </a:xfrm>
        </p:spPr>
        <p:txBody>
          <a:bodyPr/>
          <a:lstStyle/>
          <a:p>
            <a:pPr marL="0" indent="0"/>
            <a:r>
              <a:rPr lang="en-GB" sz="1400" dirty="0"/>
              <a:t>1.  Scan environment for potential targets</a:t>
            </a:r>
          </a:p>
          <a:p>
            <a:pPr marL="628650" lvl="1" indent="-228600">
              <a:buFont typeface="Arial" panose="020B0604020202020204" pitchFamily="34" charset="0"/>
              <a:buChar char="•"/>
            </a:pPr>
            <a:r>
              <a:rPr lang="en-GB" sz="1100" dirty="0"/>
              <a:t>Perform lower resolution measurements utilizing UL-OFDMA</a:t>
            </a:r>
          </a:p>
        </p:txBody>
      </p:sp>
      <p:pic>
        <p:nvPicPr>
          <p:cNvPr id="11" name="Picture 10"/>
          <p:cNvPicPr>
            <a:picLocks noChangeAspect="1"/>
          </p:cNvPicPr>
          <p:nvPr/>
        </p:nvPicPr>
        <p:blipFill>
          <a:blip r:embed="rId3"/>
          <a:stretch>
            <a:fillRect/>
          </a:stretch>
        </p:blipFill>
        <p:spPr>
          <a:xfrm>
            <a:off x="2486219" y="4401941"/>
            <a:ext cx="2404846" cy="2096437"/>
          </a:xfrm>
          <a:prstGeom prst="rect">
            <a:avLst/>
          </a:prstGeom>
        </p:spPr>
      </p:pic>
      <p:pic>
        <p:nvPicPr>
          <p:cNvPr id="12" name="Picture 11"/>
          <p:cNvPicPr>
            <a:picLocks noChangeAspect="1"/>
          </p:cNvPicPr>
          <p:nvPr/>
        </p:nvPicPr>
        <p:blipFill>
          <a:blip r:embed="rId4"/>
          <a:stretch>
            <a:fillRect/>
          </a:stretch>
        </p:blipFill>
        <p:spPr>
          <a:xfrm>
            <a:off x="0" y="1121590"/>
            <a:ext cx="2511569" cy="5561448"/>
          </a:xfrm>
          <a:prstGeom prst="rect">
            <a:avLst/>
          </a:prstGeom>
        </p:spPr>
      </p:pic>
      <p:pic>
        <p:nvPicPr>
          <p:cNvPr id="33" name="Picture 32"/>
          <p:cNvPicPr>
            <a:picLocks noChangeAspect="1"/>
          </p:cNvPicPr>
          <p:nvPr/>
        </p:nvPicPr>
        <p:blipFill>
          <a:blip r:embed="rId5"/>
          <a:stretch>
            <a:fillRect/>
          </a:stretch>
        </p:blipFill>
        <p:spPr>
          <a:xfrm>
            <a:off x="4926470" y="4450943"/>
            <a:ext cx="4205678" cy="2074401"/>
          </a:xfrm>
          <a:prstGeom prst="rect">
            <a:avLst/>
          </a:prstGeom>
        </p:spPr>
      </p:pic>
      <p:sp>
        <p:nvSpPr>
          <p:cNvPr id="34" name="Content Placeholder 2">
            <a:extLst>
              <a:ext uri="{FF2B5EF4-FFF2-40B4-BE49-F238E27FC236}">
                <a16:creationId xmlns:a16="http://schemas.microsoft.com/office/drawing/2014/main" id="{780A43AD-2BB6-47A9-9828-268F9331778E}"/>
              </a:ext>
            </a:extLst>
          </p:cNvPr>
          <p:cNvSpPr txBox="1">
            <a:spLocks/>
          </p:cNvSpPr>
          <p:nvPr/>
        </p:nvSpPr>
        <p:spPr bwMode="auto">
          <a:xfrm>
            <a:off x="2721009" y="3835834"/>
            <a:ext cx="6048672" cy="92813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GB" sz="1400" kern="0" dirty="0"/>
              <a:t>2.  Target Visible by STA1 and STA4</a:t>
            </a:r>
          </a:p>
          <a:p>
            <a:pPr lvl="1">
              <a:buFont typeface="Arial" panose="020B0604020202020204" pitchFamily="34" charset="0"/>
              <a:buChar char="•"/>
            </a:pPr>
            <a:r>
              <a:rPr lang="en-GB" sz="1100" kern="0" dirty="0"/>
              <a:t>Perform higher resolution measurement (a or b, depending on requirements</a:t>
            </a:r>
            <a:r>
              <a:rPr lang="en-GB" sz="1200" kern="0" dirty="0"/>
              <a:t>)</a:t>
            </a:r>
          </a:p>
          <a:p>
            <a:pPr marL="0" indent="0"/>
            <a:endParaRPr lang="en-GB" sz="1600" kern="0" dirty="0"/>
          </a:p>
        </p:txBody>
      </p:sp>
      <p:sp>
        <p:nvSpPr>
          <p:cNvPr id="35" name="Oval 34"/>
          <p:cNvSpPr/>
          <p:nvPr/>
        </p:nvSpPr>
        <p:spPr bwMode="auto">
          <a:xfrm>
            <a:off x="7978807" y="1325989"/>
            <a:ext cx="648072" cy="416907"/>
          </a:xfrm>
          <a:prstGeom prst="ellipse">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a:ln>
                <a:noFill/>
              </a:ln>
              <a:solidFill>
                <a:schemeClr val="tx2"/>
              </a:solidFill>
              <a:effectLst/>
              <a:latin typeface="Times New Roman" pitchFamily="16" charset="0"/>
              <a:ea typeface="MS Gothic" charset="-128"/>
            </a:endParaRPr>
          </a:p>
        </p:txBody>
      </p:sp>
      <p:sp>
        <p:nvSpPr>
          <p:cNvPr id="36" name="Oval 35"/>
          <p:cNvSpPr/>
          <p:nvPr/>
        </p:nvSpPr>
        <p:spPr bwMode="auto">
          <a:xfrm>
            <a:off x="7978807" y="3913372"/>
            <a:ext cx="648072" cy="416907"/>
          </a:xfrm>
          <a:prstGeom prst="ellipse">
            <a:avLst/>
          </a:prstGeom>
          <a:solidFill>
            <a:schemeClr val="bg1">
              <a:lumMod val="75000"/>
            </a:schemeClr>
          </a:solid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a:ln>
                <a:noFill/>
              </a:ln>
              <a:solidFill>
                <a:schemeClr val="tx2"/>
              </a:solidFill>
              <a:effectLst/>
              <a:latin typeface="Times New Roman" pitchFamily="16" charset="0"/>
              <a:ea typeface="MS Gothic" charset="-128"/>
            </a:endParaRPr>
          </a:p>
        </p:txBody>
      </p:sp>
      <p:sp>
        <p:nvSpPr>
          <p:cNvPr id="37" name="TextBox 36"/>
          <p:cNvSpPr txBox="1"/>
          <p:nvPr/>
        </p:nvSpPr>
        <p:spPr>
          <a:xfrm>
            <a:off x="2677058" y="6129043"/>
            <a:ext cx="720080" cy="307777"/>
          </a:xfrm>
          <a:prstGeom prst="rect">
            <a:avLst/>
          </a:prstGeom>
          <a:noFill/>
        </p:spPr>
        <p:txBody>
          <a:bodyPr wrap="square" rtlCol="0">
            <a:spAutoFit/>
          </a:bodyPr>
          <a:lstStyle/>
          <a:p>
            <a:r>
              <a:rPr lang="en-US" sz="1400" dirty="0">
                <a:solidFill>
                  <a:schemeClr val="tx2"/>
                </a:solidFill>
              </a:rPr>
              <a:t>(a)</a:t>
            </a:r>
            <a:endParaRPr lang="en-CA" sz="1400" dirty="0">
              <a:solidFill>
                <a:schemeClr val="tx2"/>
              </a:solidFill>
            </a:endParaRPr>
          </a:p>
        </p:txBody>
      </p:sp>
      <p:sp>
        <p:nvSpPr>
          <p:cNvPr id="38" name="TextBox 37"/>
          <p:cNvSpPr txBox="1"/>
          <p:nvPr/>
        </p:nvSpPr>
        <p:spPr>
          <a:xfrm>
            <a:off x="5100615" y="6129043"/>
            <a:ext cx="720080" cy="307777"/>
          </a:xfrm>
          <a:prstGeom prst="rect">
            <a:avLst/>
          </a:prstGeom>
          <a:noFill/>
        </p:spPr>
        <p:txBody>
          <a:bodyPr wrap="square" rtlCol="0">
            <a:spAutoFit/>
          </a:bodyPr>
          <a:lstStyle/>
          <a:p>
            <a:r>
              <a:rPr lang="en-US" sz="1400" dirty="0">
                <a:solidFill>
                  <a:schemeClr val="tx2"/>
                </a:solidFill>
              </a:rPr>
              <a:t>(b)</a:t>
            </a:r>
            <a:endParaRPr lang="en-CA" sz="1400" dirty="0">
              <a:solidFill>
                <a:schemeClr val="tx2"/>
              </a:solidFill>
            </a:endParaRPr>
          </a:p>
        </p:txBody>
      </p:sp>
    </p:spTree>
    <p:extLst>
      <p:ext uri="{BB962C8B-B14F-4D97-AF65-F5344CB8AC3E}">
        <p14:creationId xmlns:p14="http://schemas.microsoft.com/office/powerpoint/2010/main" val="365746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61DE-A400-4ED5-9604-18671668BDDD}"/>
              </a:ext>
            </a:extLst>
          </p:cNvPr>
          <p:cNvSpPr>
            <a:spLocks noGrp="1"/>
          </p:cNvSpPr>
          <p:nvPr>
            <p:ph type="title"/>
          </p:nvPr>
        </p:nvSpPr>
        <p:spPr/>
        <p:txBody>
          <a:bodyPr/>
          <a:lstStyle/>
          <a:p>
            <a:r>
              <a:rPr lang="en-US" dirty="0"/>
              <a:t>Measurement Data from Real Application</a:t>
            </a:r>
            <a:endParaRPr lang="en-GB" dirty="0"/>
          </a:p>
        </p:txBody>
      </p:sp>
      <p:sp>
        <p:nvSpPr>
          <p:cNvPr id="3" name="Content Placeholder 2">
            <a:extLst>
              <a:ext uri="{FF2B5EF4-FFF2-40B4-BE49-F238E27FC236}">
                <a16:creationId xmlns:a16="http://schemas.microsoft.com/office/drawing/2014/main" id="{A0D8E4E1-AB3A-42DD-9D56-D4369FB0A097}"/>
              </a:ext>
            </a:extLst>
          </p:cNvPr>
          <p:cNvSpPr>
            <a:spLocks noGrp="1"/>
          </p:cNvSpPr>
          <p:nvPr>
            <p:ph idx="1"/>
          </p:nvPr>
        </p:nvSpPr>
        <p:spPr>
          <a:xfrm>
            <a:off x="539552" y="1981200"/>
            <a:ext cx="8136904" cy="4113213"/>
          </a:xfrm>
        </p:spPr>
        <p:txBody>
          <a:bodyPr/>
          <a:lstStyle/>
          <a:p>
            <a:pPr>
              <a:buFont typeface="Arial" panose="020B0604020202020204" pitchFamily="34" charset="0"/>
              <a:buChar char="•"/>
            </a:pPr>
            <a:r>
              <a:rPr lang="en-US" dirty="0"/>
              <a:t>Following feedback from the presentation of r0, measurements from test environment were added</a:t>
            </a:r>
          </a:p>
          <a:p>
            <a:pPr lvl="1">
              <a:buFont typeface="Arial" panose="020B0604020202020204" pitchFamily="34" charset="0"/>
              <a:buChar char="•"/>
            </a:pPr>
            <a:r>
              <a:rPr lang="en-US" dirty="0"/>
              <a:t>Based on a two-story detached home</a:t>
            </a:r>
          </a:p>
          <a:p>
            <a:pPr lvl="1">
              <a:buFont typeface="Arial" panose="020B0604020202020204" pitchFamily="34" charset="0"/>
              <a:buChar char="•"/>
            </a:pPr>
            <a:r>
              <a:rPr lang="en-US" dirty="0"/>
              <a:t>Single 5GHz BSS with one AP (sensing receiver) and six STAs (sensing transmitters)</a:t>
            </a:r>
          </a:p>
          <a:p>
            <a:pPr lvl="1">
              <a:buFont typeface="Arial" panose="020B0604020202020204" pitchFamily="34" charset="0"/>
              <a:buChar char="•"/>
            </a:pPr>
            <a:r>
              <a:rPr lang="en-US" dirty="0"/>
              <a:t>AP on the first floor and STAs distributed in rooms around the home</a:t>
            </a:r>
          </a:p>
          <a:p>
            <a:pPr lvl="1">
              <a:buFont typeface="Arial" panose="020B0604020202020204" pitchFamily="34" charset="0"/>
              <a:buChar char="•"/>
            </a:pPr>
            <a:r>
              <a:rPr lang="en-US" dirty="0"/>
              <a:t>Ground truth measured through an independent system</a:t>
            </a:r>
          </a:p>
          <a:p>
            <a:pPr lvl="1">
              <a:buFont typeface="Arial" panose="020B0604020202020204" pitchFamily="34" charset="0"/>
              <a:buChar char="•"/>
            </a:pPr>
            <a:r>
              <a:rPr lang="en-US" dirty="0"/>
              <a:t>Tester moves through the environment while sensing data from all STAs is recorded, and synchronized with ground truth information</a:t>
            </a:r>
            <a:endParaRPr lang="en-GB" dirty="0"/>
          </a:p>
        </p:txBody>
      </p:sp>
      <p:sp>
        <p:nvSpPr>
          <p:cNvPr id="4" name="Slide Number Placeholder 3">
            <a:extLst>
              <a:ext uri="{FF2B5EF4-FFF2-40B4-BE49-F238E27FC236}">
                <a16:creationId xmlns:a16="http://schemas.microsoft.com/office/drawing/2014/main" id="{42B847A8-EBDF-4643-876A-734F9FC7A7D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46ACA56-2661-4EA0-8A5A-1287099DBF62}"/>
              </a:ext>
            </a:extLst>
          </p:cNvPr>
          <p:cNvSpPr>
            <a:spLocks noGrp="1"/>
          </p:cNvSpPr>
          <p:nvPr>
            <p:ph type="ftr" idx="14"/>
          </p:nvPr>
        </p:nvSpPr>
        <p:spPr/>
        <p:txBody>
          <a:bodyPr/>
          <a:lstStyle/>
          <a:p>
            <a:r>
              <a:rPr lang="en-GB"/>
              <a:t>Chris Beg, Cognitive Systems</a:t>
            </a:r>
            <a:endParaRPr lang="en-GB" dirty="0"/>
          </a:p>
        </p:txBody>
      </p:sp>
      <p:sp>
        <p:nvSpPr>
          <p:cNvPr id="6" name="Date Placeholder 5">
            <a:extLst>
              <a:ext uri="{FF2B5EF4-FFF2-40B4-BE49-F238E27FC236}">
                <a16:creationId xmlns:a16="http://schemas.microsoft.com/office/drawing/2014/main" id="{A3DED181-3819-44EC-8CCB-15A9E0564897}"/>
              </a:ext>
            </a:extLst>
          </p:cNvPr>
          <p:cNvSpPr>
            <a:spLocks noGrp="1"/>
          </p:cNvSpPr>
          <p:nvPr>
            <p:ph type="dt" idx="15"/>
          </p:nvPr>
        </p:nvSpPr>
        <p:spPr/>
        <p:txBody>
          <a:bodyPr/>
          <a:lstStyle/>
          <a:p>
            <a:r>
              <a:rPr lang="en-US"/>
              <a:t>October 2021</a:t>
            </a:r>
            <a:endParaRPr lang="en-GB" dirty="0"/>
          </a:p>
        </p:txBody>
      </p:sp>
    </p:spTree>
    <p:extLst>
      <p:ext uri="{BB962C8B-B14F-4D97-AF65-F5344CB8AC3E}">
        <p14:creationId xmlns:p14="http://schemas.microsoft.com/office/powerpoint/2010/main" val="253805385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cerpt xmlns="6f0d81e8-9508-46a7-933c-267dd319da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435232A5D68A4D93B26FA23E574399" ma:contentTypeVersion="14" ma:contentTypeDescription="Create a new document." ma:contentTypeScope="" ma:versionID="ed9ef36ec0ab1df10a794d1662fe501e">
  <xsd:schema xmlns:xsd="http://www.w3.org/2001/XMLSchema" xmlns:xs="http://www.w3.org/2001/XMLSchema" xmlns:p="http://schemas.microsoft.com/office/2006/metadata/properties" xmlns:ns2="6f0d81e8-9508-46a7-933c-267dd319da08" xmlns:ns3="7c1964f5-98b2-4023-b3bb-506799490c06" targetNamespace="http://schemas.microsoft.com/office/2006/metadata/properties" ma:root="true" ma:fieldsID="68b9e8fd05823ed6e44bfd75c3c2d9f1" ns2:_="" ns3:_="">
    <xsd:import namespace="6f0d81e8-9508-46a7-933c-267dd319da08"/>
    <xsd:import namespace="7c1964f5-98b2-4023-b3bb-506799490c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element ref="ns2:Excerp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d81e8-9508-46a7-933c-267dd319da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Excerpt" ma:index="20" nillable="true" ma:displayName="Excerpt" ma:format="Dropdown" ma:internalName="Excerpt">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1964f5-98b2-4023-b3bb-506799490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6BF1FB-EEE5-4281-AF1D-6DB79B06896F}">
  <ds:schemaRefs>
    <ds:schemaRef ds:uri="http://www.w3.org/XML/1998/namespace"/>
    <ds:schemaRef ds:uri="http://schemas.microsoft.com/office/infopath/2007/PartnerControls"/>
    <ds:schemaRef ds:uri="http://purl.org/dc/elements/1.1/"/>
    <ds:schemaRef ds:uri="http://schemas.microsoft.com/office/2006/metadata/properties"/>
    <ds:schemaRef ds:uri="6f0d81e8-9508-46a7-933c-267dd319da08"/>
    <ds:schemaRef ds:uri="http://purl.org/dc/terms/"/>
    <ds:schemaRef ds:uri="http://schemas.openxmlformats.org/package/2006/metadata/core-properties"/>
    <ds:schemaRef ds:uri="http://schemas.microsoft.com/office/2006/documentManagement/types"/>
    <ds:schemaRef ds:uri="7c1964f5-98b2-4023-b3bb-506799490c06"/>
    <ds:schemaRef ds:uri="http://purl.org/dc/dcmitype/"/>
  </ds:schemaRefs>
</ds:datastoreItem>
</file>

<file path=customXml/itemProps2.xml><?xml version="1.0" encoding="utf-8"?>
<ds:datastoreItem xmlns:ds="http://schemas.openxmlformats.org/officeDocument/2006/customXml" ds:itemID="{F32A74B2-581F-4015-B538-C701086B5B1B}">
  <ds:schemaRefs>
    <ds:schemaRef ds:uri="http://schemas.microsoft.com/sharepoint/v3/contenttype/forms"/>
  </ds:schemaRefs>
</ds:datastoreItem>
</file>

<file path=customXml/itemProps3.xml><?xml version="1.0" encoding="utf-8"?>
<ds:datastoreItem xmlns:ds="http://schemas.openxmlformats.org/officeDocument/2006/customXml" ds:itemID="{AD5D55FC-A3F5-47F5-8E1C-DA3494918881}">
  <ds:schemaRefs>
    <ds:schemaRef ds:uri="6f0d81e8-9508-46a7-933c-267dd319da08"/>
    <ds:schemaRef ds:uri="7c1964f5-98b2-4023-b3bb-506799490c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802-11-Submission</Template>
  <TotalTime>214</TotalTime>
  <Words>1466</Words>
  <Application>Microsoft Office PowerPoint</Application>
  <PresentationFormat>On-screen Show (4:3)</PresentationFormat>
  <Paragraphs>247</Paragraphs>
  <Slides>34</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Times New Roman</vt:lpstr>
      <vt:lpstr>Office Theme</vt:lpstr>
      <vt:lpstr>Document</vt:lpstr>
      <vt:lpstr>Sensing Transmission in Partial Bandwidths</vt:lpstr>
      <vt:lpstr>Abstract</vt:lpstr>
      <vt:lpstr>TB Procedure for Sensing</vt:lpstr>
      <vt:lpstr>802.11az Ranging Procedure</vt:lpstr>
      <vt:lpstr>Bandwidth Requirements</vt:lpstr>
      <vt:lpstr>OFDMA for Coarse and Fine Sensing Measurements</vt:lpstr>
      <vt:lpstr>OFDMA for Coarse and Fine Sensing Measurements</vt:lpstr>
      <vt:lpstr>Example Application ~ STA Selection</vt:lpstr>
      <vt:lpstr>Measurement Data from Real Application</vt:lpstr>
      <vt:lpstr>PowerPoint Presentation</vt:lpstr>
      <vt:lpstr>Walking Path</vt:lpstr>
      <vt:lpstr>CSI from Room4 STA Measured by AP</vt:lpstr>
      <vt:lpstr>CSI from Room4 STA Measured by AP</vt:lpstr>
      <vt:lpstr>CSI from Entrance STA Measured by AP</vt:lpstr>
      <vt:lpstr>Simulation of OFDMA Usage</vt:lpstr>
      <vt:lpstr>Simulation of OFDMA Usage</vt:lpstr>
      <vt:lpstr>Conclusions</vt:lpstr>
      <vt:lpstr>[New] Conclusions</vt:lpstr>
      <vt:lpstr>References</vt:lpstr>
      <vt:lpstr>SP1</vt:lpstr>
      <vt:lpstr>Appendix: All Measurement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Chris Beg</dc:creator>
  <cp:lastModifiedBy>Chris Beg</cp:lastModifiedBy>
  <cp:revision>123</cp:revision>
  <cp:lastPrinted>1601-01-01T00:00:00Z</cp:lastPrinted>
  <dcterms:created xsi:type="dcterms:W3CDTF">2021-09-30T13:22:09Z</dcterms:created>
  <dcterms:modified xsi:type="dcterms:W3CDTF">2022-01-07T17:47:47Z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0x01010031435232A5D68A4D93B26FA23E574399</vt:lpwstr>
  </property>
</Properties>
</file>