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62" r:id="rId7"/>
    <p:sldId id="263" r:id="rId8"/>
    <p:sldId id="265" r:id="rId9"/>
    <p:sldId id="270" r:id="rId10"/>
    <p:sldId id="271" r:id="rId11"/>
    <p:sldId id="272" r:id="rId12"/>
    <p:sldId id="273" r:id="rId13"/>
    <p:sldId id="264" r:id="rId14"/>
    <p:sldId id="266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in" id="{6E3B004E-311B-41FC-99E7-AE06FC3E0F1A}">
          <p14:sldIdLst>
            <p14:sldId id="256"/>
            <p14:sldId id="257"/>
            <p14:sldId id="262"/>
            <p14:sldId id="263"/>
            <p14:sldId id="265"/>
            <p14:sldId id="270"/>
            <p14:sldId id="271"/>
            <p14:sldId id="272"/>
            <p14:sldId id="273"/>
            <p14:sldId id="264"/>
            <p14:sldId id="266"/>
          </p14:sldIdLst>
        </p14:section>
        <p14:section name="Backup/Old" id="{B796AC41-86CD-4357-A38E-4BA9D22AFC0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ooper" initials="JC" lastIdx="2" clrIdx="0">
    <p:extLst>
      <p:ext uri="{19B8F6BF-5375-455C-9EA6-DF929625EA0E}">
        <p15:presenceInfo xmlns:p15="http://schemas.microsoft.com/office/powerpoint/2012/main" userId="S::jcooper@qipworks.com::c6216b84-9c14-4d8c-b3ee-c6ee19a919f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1C8C3F-3333-488F-9577-2B12BCA6B733}" v="14" dt="2021-10-04T13:39:16.5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5" autoAdjust="0"/>
    <p:restoredTop sz="94660"/>
  </p:normalViewPr>
  <p:slideViewPr>
    <p:cSldViewPr>
      <p:cViewPr>
        <p:scale>
          <a:sx n="125" d="100"/>
          <a:sy n="125" d="100"/>
        </p:scale>
        <p:origin x="1170" y="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Cooper" userId="c6216b84-9c14-4d8c-b3ee-c6ee19a919f2" providerId="ADAL" clId="{181C8C3F-3333-488F-9577-2B12BCA6B733}"/>
    <pc:docChg chg="undo redo custSel addSld delSld modSld sldOrd addSection modSection">
      <pc:chgData name="John Cooper" userId="c6216b84-9c14-4d8c-b3ee-c6ee19a919f2" providerId="ADAL" clId="{181C8C3F-3333-488F-9577-2B12BCA6B733}" dt="2021-10-04T13:54:23.744" v="2104" actId="20577"/>
      <pc:docMkLst>
        <pc:docMk/>
      </pc:docMkLst>
      <pc:sldChg chg="modSp mod">
        <pc:chgData name="John Cooper" userId="c6216b84-9c14-4d8c-b3ee-c6ee19a919f2" providerId="ADAL" clId="{181C8C3F-3333-488F-9577-2B12BCA6B733}" dt="2021-10-04T13:54:23.744" v="2104" actId="20577"/>
        <pc:sldMkLst>
          <pc:docMk/>
          <pc:sldMk cId="0" sldId="256"/>
        </pc:sldMkLst>
        <pc:spChg chg="mod">
          <ac:chgData name="John Cooper" userId="c6216b84-9c14-4d8c-b3ee-c6ee19a919f2" providerId="ADAL" clId="{181C8C3F-3333-488F-9577-2B12BCA6B733}" dt="2021-10-01T15:41:06.701" v="13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hn Cooper" userId="c6216b84-9c14-4d8c-b3ee-c6ee19a919f2" providerId="ADAL" clId="{181C8C3F-3333-488F-9577-2B12BCA6B733}" dt="2021-10-04T13:54:23.744" v="2104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John Cooper" userId="c6216b84-9c14-4d8c-b3ee-c6ee19a919f2" providerId="ADAL" clId="{181C8C3F-3333-488F-9577-2B12BCA6B733}" dt="2021-10-01T15:41:15.079" v="135" actId="1076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John Cooper" userId="c6216b84-9c14-4d8c-b3ee-c6ee19a919f2" providerId="ADAL" clId="{181C8C3F-3333-488F-9577-2B12BCA6B733}" dt="2021-10-01T15:41:11.994" v="134" actId="107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Sp delSp modSp mod addCm modCm chgLayout">
        <pc:chgData name="John Cooper" userId="c6216b84-9c14-4d8c-b3ee-c6ee19a919f2" providerId="ADAL" clId="{181C8C3F-3333-488F-9577-2B12BCA6B733}" dt="2021-10-04T13:47:38.766" v="2040" actId="20577"/>
        <pc:sldMkLst>
          <pc:docMk/>
          <pc:sldMk cId="0" sldId="262"/>
        </pc:sldMkLst>
        <pc:spChg chg="add del mod">
          <ac:chgData name="John Cooper" userId="c6216b84-9c14-4d8c-b3ee-c6ee19a919f2" providerId="ADAL" clId="{181C8C3F-3333-488F-9577-2B12BCA6B733}" dt="2021-10-04T13:07:39.176" v="1206" actId="6264"/>
          <ac:spMkLst>
            <pc:docMk/>
            <pc:sldMk cId="0" sldId="262"/>
            <ac:spMk id="2" creationId="{0EC59000-F37D-48CE-9BE6-BD88998DEBAD}"/>
          </ac:spMkLst>
        </pc:spChg>
        <pc:spChg chg="add del mod">
          <ac:chgData name="John Cooper" userId="c6216b84-9c14-4d8c-b3ee-c6ee19a919f2" providerId="ADAL" clId="{181C8C3F-3333-488F-9577-2B12BCA6B733}" dt="2021-10-04T13:07:39.176" v="1206" actId="6264"/>
          <ac:spMkLst>
            <pc:docMk/>
            <pc:sldMk cId="0" sldId="262"/>
            <ac:spMk id="3" creationId="{24DAE4B4-0F90-4FF0-85D1-60E90CAAEAFD}"/>
          </ac:spMkLst>
        </pc:spChg>
        <pc:spChg chg="mod ord">
          <ac:chgData name="John Cooper" userId="c6216b84-9c14-4d8c-b3ee-c6ee19a919f2" providerId="ADAL" clId="{181C8C3F-3333-488F-9577-2B12BCA6B733}" dt="2021-10-04T13:07:39.176" v="1206" actId="6264"/>
          <ac:spMkLst>
            <pc:docMk/>
            <pc:sldMk cId="0" sldId="262"/>
            <ac:spMk id="4" creationId="{00000000-0000-0000-0000-000000000000}"/>
          </ac:spMkLst>
        </pc:spChg>
        <pc:spChg chg="mod ord">
          <ac:chgData name="John Cooper" userId="c6216b84-9c14-4d8c-b3ee-c6ee19a919f2" providerId="ADAL" clId="{181C8C3F-3333-488F-9577-2B12BCA6B733}" dt="2021-10-04T13:07:39.176" v="1206" actId="6264"/>
          <ac:spMkLst>
            <pc:docMk/>
            <pc:sldMk cId="0" sldId="262"/>
            <ac:spMk id="5" creationId="{00000000-0000-0000-0000-000000000000}"/>
          </ac:spMkLst>
        </pc:spChg>
        <pc:spChg chg="mod ord">
          <ac:chgData name="John Cooper" userId="c6216b84-9c14-4d8c-b3ee-c6ee19a919f2" providerId="ADAL" clId="{181C8C3F-3333-488F-9577-2B12BCA6B733}" dt="2021-10-04T13:07:39.176" v="1206" actId="6264"/>
          <ac:spMkLst>
            <pc:docMk/>
            <pc:sldMk cId="0" sldId="262"/>
            <ac:spMk id="6" creationId="{00000000-0000-0000-0000-000000000000}"/>
          </ac:spMkLst>
        </pc:spChg>
        <pc:spChg chg="add del mod">
          <ac:chgData name="John Cooper" userId="c6216b84-9c14-4d8c-b3ee-c6ee19a919f2" providerId="ADAL" clId="{181C8C3F-3333-488F-9577-2B12BCA6B733}" dt="2021-10-04T13:07:39.176" v="1206" actId="6264"/>
          <ac:spMkLst>
            <pc:docMk/>
            <pc:sldMk cId="0" sldId="262"/>
            <ac:spMk id="7" creationId="{9F2E47E0-F1CA-4F4E-B64C-AD776D6CC321}"/>
          </ac:spMkLst>
        </pc:spChg>
        <pc:spChg chg="add del mod">
          <ac:chgData name="John Cooper" userId="c6216b84-9c14-4d8c-b3ee-c6ee19a919f2" providerId="ADAL" clId="{181C8C3F-3333-488F-9577-2B12BCA6B733}" dt="2021-10-04T13:07:39.176" v="1206" actId="6264"/>
          <ac:spMkLst>
            <pc:docMk/>
            <pc:sldMk cId="0" sldId="262"/>
            <ac:spMk id="8" creationId="{27C7E800-F8A7-4F5E-BC2F-4AEF3570FE15}"/>
          </ac:spMkLst>
        </pc:spChg>
        <pc:spChg chg="add del mod">
          <ac:chgData name="John Cooper" userId="c6216b84-9c14-4d8c-b3ee-c6ee19a919f2" providerId="ADAL" clId="{181C8C3F-3333-488F-9577-2B12BCA6B733}" dt="2021-10-04T13:07:39.176" v="1206" actId="6264"/>
          <ac:spMkLst>
            <pc:docMk/>
            <pc:sldMk cId="0" sldId="262"/>
            <ac:spMk id="9" creationId="{2ABE9BA5-30BE-4B64-A2B8-BE1BC96EBC7E}"/>
          </ac:spMkLst>
        </pc:spChg>
        <pc:spChg chg="mod ord">
          <ac:chgData name="John Cooper" userId="c6216b84-9c14-4d8c-b3ee-c6ee19a919f2" providerId="ADAL" clId="{181C8C3F-3333-488F-9577-2B12BCA6B733}" dt="2021-10-04T13:07:39.176" v="1206" actId="6264"/>
          <ac:spMkLst>
            <pc:docMk/>
            <pc:sldMk cId="0" sldId="262"/>
            <ac:spMk id="9217" creationId="{00000000-0000-0000-0000-000000000000}"/>
          </ac:spMkLst>
        </pc:spChg>
        <pc:spChg chg="mod ord">
          <ac:chgData name="John Cooper" userId="c6216b84-9c14-4d8c-b3ee-c6ee19a919f2" providerId="ADAL" clId="{181C8C3F-3333-488F-9577-2B12BCA6B733}" dt="2021-10-04T13:47:38.766" v="2040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 mod ord">
        <pc:chgData name="John Cooper" userId="c6216b84-9c14-4d8c-b3ee-c6ee19a919f2" providerId="ADAL" clId="{181C8C3F-3333-488F-9577-2B12BCA6B733}" dt="2021-10-04T13:13:10.345" v="1408" actId="20577"/>
        <pc:sldMkLst>
          <pc:docMk/>
          <pc:sldMk cId="0" sldId="263"/>
        </pc:sldMkLst>
        <pc:spChg chg="mod">
          <ac:chgData name="John Cooper" userId="c6216b84-9c14-4d8c-b3ee-c6ee19a919f2" providerId="ADAL" clId="{181C8C3F-3333-488F-9577-2B12BCA6B733}" dt="2021-10-04T13:13:10.345" v="1408" actId="20577"/>
          <ac:spMkLst>
            <pc:docMk/>
            <pc:sldMk cId="0" sldId="263"/>
            <ac:spMk id="10242" creationId="{00000000-0000-0000-0000-000000000000}"/>
          </ac:spMkLst>
        </pc:spChg>
      </pc:sldChg>
      <pc:sldChg chg="modSp mod ord">
        <pc:chgData name="John Cooper" userId="c6216b84-9c14-4d8c-b3ee-c6ee19a919f2" providerId="ADAL" clId="{181C8C3F-3333-488F-9577-2B12BCA6B733}" dt="2021-10-04T13:52:20.768" v="2101"/>
        <pc:sldMkLst>
          <pc:docMk/>
          <pc:sldMk cId="0" sldId="264"/>
        </pc:sldMkLst>
        <pc:spChg chg="mod">
          <ac:chgData name="John Cooper" userId="c6216b84-9c14-4d8c-b3ee-c6ee19a919f2" providerId="ADAL" clId="{181C8C3F-3333-488F-9577-2B12BCA6B733}" dt="2021-10-04T13:50:11.876" v="2099" actId="313"/>
          <ac:spMkLst>
            <pc:docMk/>
            <pc:sldMk cId="0" sldId="264"/>
            <ac:spMk id="11266" creationId="{00000000-0000-0000-0000-000000000000}"/>
          </ac:spMkLst>
        </pc:spChg>
      </pc:sldChg>
      <pc:sldChg chg="addSp delSp modSp mod chgLayout">
        <pc:chgData name="John Cooper" userId="c6216b84-9c14-4d8c-b3ee-c6ee19a919f2" providerId="ADAL" clId="{181C8C3F-3333-488F-9577-2B12BCA6B733}" dt="2021-10-04T13:19:29.491" v="1409" actId="700"/>
        <pc:sldMkLst>
          <pc:docMk/>
          <pc:sldMk cId="2401248595" sldId="265"/>
        </pc:sldMkLst>
        <pc:spChg chg="add del mod">
          <ac:chgData name="John Cooper" userId="c6216b84-9c14-4d8c-b3ee-c6ee19a919f2" providerId="ADAL" clId="{181C8C3F-3333-488F-9577-2B12BCA6B733}" dt="2021-10-04T13:05:50.957" v="1199" actId="6264"/>
          <ac:spMkLst>
            <pc:docMk/>
            <pc:sldMk cId="2401248595" sldId="265"/>
            <ac:spMk id="2" creationId="{607F16D2-6330-4981-B413-A878A2F66B75}"/>
          </ac:spMkLst>
        </pc:spChg>
        <pc:spChg chg="add del mod">
          <ac:chgData name="John Cooper" userId="c6216b84-9c14-4d8c-b3ee-c6ee19a919f2" providerId="ADAL" clId="{181C8C3F-3333-488F-9577-2B12BCA6B733}" dt="2021-10-04T13:05:50.957" v="1199" actId="6264"/>
          <ac:spMkLst>
            <pc:docMk/>
            <pc:sldMk cId="2401248595" sldId="265"/>
            <ac:spMk id="3" creationId="{561E394D-4DEA-40AB-88DB-7432A6E0E82A}"/>
          </ac:spMkLst>
        </pc:spChg>
        <pc:spChg chg="mod ord">
          <ac:chgData name="John Cooper" userId="c6216b84-9c14-4d8c-b3ee-c6ee19a919f2" providerId="ADAL" clId="{181C8C3F-3333-488F-9577-2B12BCA6B733}" dt="2021-10-04T13:19:29.491" v="1409" actId="700"/>
          <ac:spMkLst>
            <pc:docMk/>
            <pc:sldMk cId="2401248595" sldId="265"/>
            <ac:spMk id="4" creationId="{00000000-0000-0000-0000-000000000000}"/>
          </ac:spMkLst>
        </pc:spChg>
        <pc:spChg chg="mod ord">
          <ac:chgData name="John Cooper" userId="c6216b84-9c14-4d8c-b3ee-c6ee19a919f2" providerId="ADAL" clId="{181C8C3F-3333-488F-9577-2B12BCA6B733}" dt="2021-10-04T13:19:29.491" v="1409" actId="700"/>
          <ac:spMkLst>
            <pc:docMk/>
            <pc:sldMk cId="2401248595" sldId="265"/>
            <ac:spMk id="5" creationId="{00000000-0000-0000-0000-000000000000}"/>
          </ac:spMkLst>
        </pc:spChg>
        <pc:spChg chg="mod ord">
          <ac:chgData name="John Cooper" userId="c6216b84-9c14-4d8c-b3ee-c6ee19a919f2" providerId="ADAL" clId="{181C8C3F-3333-488F-9577-2B12BCA6B733}" dt="2021-10-04T13:19:29.491" v="1409" actId="700"/>
          <ac:spMkLst>
            <pc:docMk/>
            <pc:sldMk cId="2401248595" sldId="265"/>
            <ac:spMk id="6" creationId="{00000000-0000-0000-0000-000000000000}"/>
          </ac:spMkLst>
        </pc:spChg>
        <pc:spChg chg="add del mod">
          <ac:chgData name="John Cooper" userId="c6216b84-9c14-4d8c-b3ee-c6ee19a919f2" providerId="ADAL" clId="{181C8C3F-3333-488F-9577-2B12BCA6B733}" dt="2021-10-04T13:05:50.957" v="1199" actId="6264"/>
          <ac:spMkLst>
            <pc:docMk/>
            <pc:sldMk cId="2401248595" sldId="265"/>
            <ac:spMk id="7" creationId="{ED066ACE-4CA8-4F41-828E-99C48ABFCA4F}"/>
          </ac:spMkLst>
        </pc:spChg>
        <pc:spChg chg="add del mod">
          <ac:chgData name="John Cooper" userId="c6216b84-9c14-4d8c-b3ee-c6ee19a919f2" providerId="ADAL" clId="{181C8C3F-3333-488F-9577-2B12BCA6B733}" dt="2021-10-04T13:05:50.957" v="1199" actId="6264"/>
          <ac:spMkLst>
            <pc:docMk/>
            <pc:sldMk cId="2401248595" sldId="265"/>
            <ac:spMk id="8" creationId="{C3819B2C-F360-4305-B5BB-82C0F7E80D5A}"/>
          </ac:spMkLst>
        </pc:spChg>
        <pc:spChg chg="add del mod">
          <ac:chgData name="John Cooper" userId="c6216b84-9c14-4d8c-b3ee-c6ee19a919f2" providerId="ADAL" clId="{181C8C3F-3333-488F-9577-2B12BCA6B733}" dt="2021-10-04T13:05:50.957" v="1199" actId="6264"/>
          <ac:spMkLst>
            <pc:docMk/>
            <pc:sldMk cId="2401248595" sldId="265"/>
            <ac:spMk id="9" creationId="{43CBDC73-8D6B-45AF-AE16-DC22633CFE6B}"/>
          </ac:spMkLst>
        </pc:spChg>
        <pc:spChg chg="add del mod">
          <ac:chgData name="John Cooper" userId="c6216b84-9c14-4d8c-b3ee-c6ee19a919f2" providerId="ADAL" clId="{181C8C3F-3333-488F-9577-2B12BCA6B733}" dt="2021-10-04T13:05:52.431" v="1200" actId="6264"/>
          <ac:spMkLst>
            <pc:docMk/>
            <pc:sldMk cId="2401248595" sldId="265"/>
            <ac:spMk id="10" creationId="{4B5E6528-4C44-4644-84D9-E2E9DD0E3800}"/>
          </ac:spMkLst>
        </pc:spChg>
        <pc:spChg chg="add del mod">
          <ac:chgData name="John Cooper" userId="c6216b84-9c14-4d8c-b3ee-c6ee19a919f2" providerId="ADAL" clId="{181C8C3F-3333-488F-9577-2B12BCA6B733}" dt="2021-10-04T13:05:52.431" v="1200" actId="6264"/>
          <ac:spMkLst>
            <pc:docMk/>
            <pc:sldMk cId="2401248595" sldId="265"/>
            <ac:spMk id="11" creationId="{3AACBF18-7459-4366-8BC3-8A96762C1006}"/>
          </ac:spMkLst>
        </pc:spChg>
        <pc:spChg chg="add del mod">
          <ac:chgData name="John Cooper" userId="c6216b84-9c14-4d8c-b3ee-c6ee19a919f2" providerId="ADAL" clId="{181C8C3F-3333-488F-9577-2B12BCA6B733}" dt="2021-10-04T13:05:52.431" v="1200" actId="6264"/>
          <ac:spMkLst>
            <pc:docMk/>
            <pc:sldMk cId="2401248595" sldId="265"/>
            <ac:spMk id="12" creationId="{8349683A-608C-4968-9C18-6DE4C847FE89}"/>
          </ac:spMkLst>
        </pc:spChg>
        <pc:spChg chg="add del mod">
          <ac:chgData name="John Cooper" userId="c6216b84-9c14-4d8c-b3ee-c6ee19a919f2" providerId="ADAL" clId="{181C8C3F-3333-488F-9577-2B12BCA6B733}" dt="2021-10-04T13:05:52.431" v="1200" actId="6264"/>
          <ac:spMkLst>
            <pc:docMk/>
            <pc:sldMk cId="2401248595" sldId="265"/>
            <ac:spMk id="13" creationId="{4567A41F-4E38-4B2F-8EFD-85ED3843EE26}"/>
          </ac:spMkLst>
        </pc:spChg>
        <pc:spChg chg="add del mod">
          <ac:chgData name="John Cooper" userId="c6216b84-9c14-4d8c-b3ee-c6ee19a919f2" providerId="ADAL" clId="{181C8C3F-3333-488F-9577-2B12BCA6B733}" dt="2021-10-04T13:05:52.431" v="1200" actId="6264"/>
          <ac:spMkLst>
            <pc:docMk/>
            <pc:sldMk cId="2401248595" sldId="265"/>
            <ac:spMk id="14" creationId="{AB3B9D63-A06D-4817-9519-98F9A980161D}"/>
          </ac:spMkLst>
        </pc:spChg>
        <pc:spChg chg="mod ord">
          <ac:chgData name="John Cooper" userId="c6216b84-9c14-4d8c-b3ee-c6ee19a919f2" providerId="ADAL" clId="{181C8C3F-3333-488F-9577-2B12BCA6B733}" dt="2021-10-04T13:19:29.491" v="1409" actId="700"/>
          <ac:spMkLst>
            <pc:docMk/>
            <pc:sldMk cId="2401248595" sldId="265"/>
            <ac:spMk id="9217" creationId="{00000000-0000-0000-0000-000000000000}"/>
          </ac:spMkLst>
        </pc:spChg>
        <pc:spChg chg="mod ord">
          <ac:chgData name="John Cooper" userId="c6216b84-9c14-4d8c-b3ee-c6ee19a919f2" providerId="ADAL" clId="{181C8C3F-3333-488F-9577-2B12BCA6B733}" dt="2021-10-04T13:19:29.491" v="1409" actId="700"/>
          <ac:spMkLst>
            <pc:docMk/>
            <pc:sldMk cId="2401248595" sldId="265"/>
            <ac:spMk id="9218" creationId="{00000000-0000-0000-0000-000000000000}"/>
          </ac:spMkLst>
        </pc:spChg>
      </pc:sldChg>
      <pc:sldChg chg="modSp new del mod ord">
        <pc:chgData name="John Cooper" userId="c6216b84-9c14-4d8c-b3ee-c6ee19a919f2" providerId="ADAL" clId="{181C8C3F-3333-488F-9577-2B12BCA6B733}" dt="2021-10-04T13:54:11.782" v="2102" actId="47"/>
        <pc:sldMkLst>
          <pc:docMk/>
          <pc:sldMk cId="3554124856" sldId="267"/>
        </pc:sldMkLst>
        <pc:spChg chg="mod">
          <ac:chgData name="John Cooper" userId="c6216b84-9c14-4d8c-b3ee-c6ee19a919f2" providerId="ADAL" clId="{181C8C3F-3333-488F-9577-2B12BCA6B733}" dt="2021-10-01T15:58:46.092" v="266" actId="20577"/>
          <ac:spMkLst>
            <pc:docMk/>
            <pc:sldMk cId="3554124856" sldId="267"/>
            <ac:spMk id="2" creationId="{284734BD-FE65-4121-9747-776E02195C63}"/>
          </ac:spMkLst>
        </pc:spChg>
        <pc:spChg chg="mod">
          <ac:chgData name="John Cooper" userId="c6216b84-9c14-4d8c-b3ee-c6ee19a919f2" providerId="ADAL" clId="{181C8C3F-3333-488F-9577-2B12BCA6B733}" dt="2021-10-01T15:59:32.288" v="357" actId="20577"/>
          <ac:spMkLst>
            <pc:docMk/>
            <pc:sldMk cId="3554124856" sldId="267"/>
            <ac:spMk id="3" creationId="{826E41A8-D95B-4324-AAE2-8FECD5D4A1C5}"/>
          </ac:spMkLst>
        </pc:spChg>
      </pc:sldChg>
      <pc:sldChg chg="modSp new del mod ord">
        <pc:chgData name="John Cooper" userId="c6216b84-9c14-4d8c-b3ee-c6ee19a919f2" providerId="ADAL" clId="{181C8C3F-3333-488F-9577-2B12BCA6B733}" dt="2021-10-04T13:54:11.782" v="2102" actId="47"/>
        <pc:sldMkLst>
          <pc:docMk/>
          <pc:sldMk cId="3415910643" sldId="268"/>
        </pc:sldMkLst>
        <pc:spChg chg="mod">
          <ac:chgData name="John Cooper" userId="c6216b84-9c14-4d8c-b3ee-c6ee19a919f2" providerId="ADAL" clId="{181C8C3F-3333-488F-9577-2B12BCA6B733}" dt="2021-10-01T16:07:46.907" v="480" actId="6549"/>
          <ac:spMkLst>
            <pc:docMk/>
            <pc:sldMk cId="3415910643" sldId="268"/>
            <ac:spMk id="2" creationId="{8A3982C9-D122-4091-9AA2-75BBD4DCA469}"/>
          </ac:spMkLst>
        </pc:spChg>
        <pc:spChg chg="mod">
          <ac:chgData name="John Cooper" userId="c6216b84-9c14-4d8c-b3ee-c6ee19a919f2" providerId="ADAL" clId="{181C8C3F-3333-488F-9577-2B12BCA6B733}" dt="2021-10-01T16:06:51.637" v="477" actId="6549"/>
          <ac:spMkLst>
            <pc:docMk/>
            <pc:sldMk cId="3415910643" sldId="268"/>
            <ac:spMk id="3" creationId="{951861B9-8E56-4C02-AA58-5CD516C9CE61}"/>
          </ac:spMkLst>
        </pc:spChg>
      </pc:sldChg>
      <pc:sldChg chg="modSp add del mod ord">
        <pc:chgData name="John Cooper" userId="c6216b84-9c14-4d8c-b3ee-c6ee19a919f2" providerId="ADAL" clId="{181C8C3F-3333-488F-9577-2B12BCA6B733}" dt="2021-10-04T13:54:11.782" v="2102" actId="47"/>
        <pc:sldMkLst>
          <pc:docMk/>
          <pc:sldMk cId="3899867081" sldId="269"/>
        </pc:sldMkLst>
        <pc:spChg chg="mod">
          <ac:chgData name="John Cooper" userId="c6216b84-9c14-4d8c-b3ee-c6ee19a919f2" providerId="ADAL" clId="{181C8C3F-3333-488F-9577-2B12BCA6B733}" dt="2021-10-01T16:26:39.144" v="707" actId="20577"/>
          <ac:spMkLst>
            <pc:docMk/>
            <pc:sldMk cId="3899867081" sldId="269"/>
            <ac:spMk id="2" creationId="{8A3982C9-D122-4091-9AA2-75BBD4DCA469}"/>
          </ac:spMkLst>
        </pc:spChg>
        <pc:spChg chg="mod">
          <ac:chgData name="John Cooper" userId="c6216b84-9c14-4d8c-b3ee-c6ee19a919f2" providerId="ADAL" clId="{181C8C3F-3333-488F-9577-2B12BCA6B733}" dt="2021-10-01T16:22:20.451" v="701" actId="20577"/>
          <ac:spMkLst>
            <pc:docMk/>
            <pc:sldMk cId="3899867081" sldId="269"/>
            <ac:spMk id="3" creationId="{951861B9-8E56-4C02-AA58-5CD516C9CE61}"/>
          </ac:spMkLst>
        </pc:spChg>
      </pc:sldChg>
      <pc:sldChg chg="addSp delSp modSp new mod modClrScheme chgLayout">
        <pc:chgData name="John Cooper" userId="c6216b84-9c14-4d8c-b3ee-c6ee19a919f2" providerId="ADAL" clId="{181C8C3F-3333-488F-9577-2B12BCA6B733}" dt="2021-10-04T13:48:04.833" v="2042" actId="20577"/>
        <pc:sldMkLst>
          <pc:docMk/>
          <pc:sldMk cId="74323027" sldId="270"/>
        </pc:sldMkLst>
        <pc:spChg chg="mod ord">
          <ac:chgData name="John Cooper" userId="c6216b84-9c14-4d8c-b3ee-c6ee19a919f2" providerId="ADAL" clId="{181C8C3F-3333-488F-9577-2B12BCA6B733}" dt="2021-10-04T13:38:08.500" v="1706" actId="313"/>
          <ac:spMkLst>
            <pc:docMk/>
            <pc:sldMk cId="74323027" sldId="270"/>
            <ac:spMk id="2" creationId="{A4377961-C661-449E-A0E4-85CA66BC4770}"/>
          </ac:spMkLst>
        </pc:spChg>
        <pc:spChg chg="del mod ord">
          <ac:chgData name="John Cooper" userId="c6216b84-9c14-4d8c-b3ee-c6ee19a919f2" providerId="ADAL" clId="{181C8C3F-3333-488F-9577-2B12BCA6B733}" dt="2021-10-04T13:20:04.459" v="1482" actId="700"/>
          <ac:spMkLst>
            <pc:docMk/>
            <pc:sldMk cId="74323027" sldId="270"/>
            <ac:spMk id="3" creationId="{8CCD65DB-7380-4837-AF21-277E54F18232}"/>
          </ac:spMkLst>
        </pc:spChg>
        <pc:spChg chg="mod ord">
          <ac:chgData name="John Cooper" userId="c6216b84-9c14-4d8c-b3ee-c6ee19a919f2" providerId="ADAL" clId="{181C8C3F-3333-488F-9577-2B12BCA6B733}" dt="2021-10-04T13:20:04.459" v="1482" actId="700"/>
          <ac:spMkLst>
            <pc:docMk/>
            <pc:sldMk cId="74323027" sldId="270"/>
            <ac:spMk id="4" creationId="{DC691BFC-EF4B-4B90-808A-FCEFFE1E9CFF}"/>
          </ac:spMkLst>
        </pc:spChg>
        <pc:spChg chg="mod ord">
          <ac:chgData name="John Cooper" userId="c6216b84-9c14-4d8c-b3ee-c6ee19a919f2" providerId="ADAL" clId="{181C8C3F-3333-488F-9577-2B12BCA6B733}" dt="2021-10-04T13:20:04.459" v="1482" actId="700"/>
          <ac:spMkLst>
            <pc:docMk/>
            <pc:sldMk cId="74323027" sldId="270"/>
            <ac:spMk id="5" creationId="{8556D28F-73A5-47F3-9307-E9FAC79BCABB}"/>
          </ac:spMkLst>
        </pc:spChg>
        <pc:spChg chg="mod ord">
          <ac:chgData name="John Cooper" userId="c6216b84-9c14-4d8c-b3ee-c6ee19a919f2" providerId="ADAL" clId="{181C8C3F-3333-488F-9577-2B12BCA6B733}" dt="2021-10-04T13:20:04.459" v="1482" actId="700"/>
          <ac:spMkLst>
            <pc:docMk/>
            <pc:sldMk cId="74323027" sldId="270"/>
            <ac:spMk id="6" creationId="{15F2AA5A-D8A4-4204-83B6-3DD748CB483C}"/>
          </ac:spMkLst>
        </pc:spChg>
        <pc:spChg chg="add del mod ord">
          <ac:chgData name="John Cooper" userId="c6216b84-9c14-4d8c-b3ee-c6ee19a919f2" providerId="ADAL" clId="{181C8C3F-3333-488F-9577-2B12BCA6B733}" dt="2021-10-04T13:20:06.852" v="1483" actId="22"/>
          <ac:spMkLst>
            <pc:docMk/>
            <pc:sldMk cId="74323027" sldId="270"/>
            <ac:spMk id="7" creationId="{23E558F2-E10B-4CAD-8321-DCF2867B5D8D}"/>
          </ac:spMkLst>
        </pc:spChg>
        <pc:spChg chg="add mod ord">
          <ac:chgData name="John Cooper" userId="c6216b84-9c14-4d8c-b3ee-c6ee19a919f2" providerId="ADAL" clId="{181C8C3F-3333-488F-9577-2B12BCA6B733}" dt="2021-10-04T13:48:04.833" v="2042" actId="20577"/>
          <ac:spMkLst>
            <pc:docMk/>
            <pc:sldMk cId="74323027" sldId="270"/>
            <ac:spMk id="8" creationId="{202B88B8-4935-448F-B1C5-FF10410620A6}"/>
          </ac:spMkLst>
        </pc:spChg>
        <pc:picChg chg="add mod ord">
          <ac:chgData name="John Cooper" userId="c6216b84-9c14-4d8c-b3ee-c6ee19a919f2" providerId="ADAL" clId="{181C8C3F-3333-488F-9577-2B12BCA6B733}" dt="2021-10-04T13:20:06.852" v="1483" actId="22"/>
          <ac:picMkLst>
            <pc:docMk/>
            <pc:sldMk cId="74323027" sldId="270"/>
            <ac:picMk id="10" creationId="{16F5E736-A45F-433D-B881-2CE6DD6CCB6D}"/>
          </ac:picMkLst>
        </pc:picChg>
      </pc:sldChg>
      <pc:sldChg chg="addSp delSp modSp new mod">
        <pc:chgData name="John Cooper" userId="c6216b84-9c14-4d8c-b3ee-c6ee19a919f2" providerId="ADAL" clId="{181C8C3F-3333-488F-9577-2B12BCA6B733}" dt="2021-10-04T13:44:42.213" v="2032" actId="20577"/>
        <pc:sldMkLst>
          <pc:docMk/>
          <pc:sldMk cId="1234205300" sldId="271"/>
        </pc:sldMkLst>
        <pc:spChg chg="mod">
          <ac:chgData name="John Cooper" userId="c6216b84-9c14-4d8c-b3ee-c6ee19a919f2" providerId="ADAL" clId="{181C8C3F-3333-488F-9577-2B12BCA6B733}" dt="2021-10-04T13:38:12.941" v="1707"/>
          <ac:spMkLst>
            <pc:docMk/>
            <pc:sldMk cId="1234205300" sldId="271"/>
            <ac:spMk id="2" creationId="{E79D632F-8F50-4C1A-88D7-BBA633E5DE58}"/>
          </ac:spMkLst>
        </pc:spChg>
        <pc:spChg chg="mod">
          <ac:chgData name="John Cooper" userId="c6216b84-9c14-4d8c-b3ee-c6ee19a919f2" providerId="ADAL" clId="{181C8C3F-3333-488F-9577-2B12BCA6B733}" dt="2021-10-04T13:44:06.971" v="2021" actId="12"/>
          <ac:spMkLst>
            <pc:docMk/>
            <pc:sldMk cId="1234205300" sldId="271"/>
            <ac:spMk id="3" creationId="{780A43AD-2BB6-47A9-9828-268F9331778E}"/>
          </ac:spMkLst>
        </pc:spChg>
        <pc:spChg chg="mod">
          <ac:chgData name="John Cooper" userId="c6216b84-9c14-4d8c-b3ee-c6ee19a919f2" providerId="ADAL" clId="{181C8C3F-3333-488F-9577-2B12BCA6B733}" dt="2021-10-04T13:44:42.213" v="2032" actId="20577"/>
          <ac:spMkLst>
            <pc:docMk/>
            <pc:sldMk cId="1234205300" sldId="271"/>
            <ac:spMk id="4" creationId="{36CA88B1-D43C-4870-B507-54B7B5C238CD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14" creationId="{583DE4F2-83FE-4196-978B-B153F4185362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15" creationId="{ABE0DFCD-F406-4AD9-A32A-B74014ABA3B7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16" creationId="{3DAFF94C-E132-46BB-8AE9-7B37501156A1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21" creationId="{2784C213-8FE4-4BEB-A840-616701F52F5D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22" creationId="{DBBB2AF5-7027-4DD6-BE99-5B5D21EBA445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23" creationId="{19A3BF9F-F719-4156-93B8-6E531D8E56BB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24" creationId="{7164BE33-9F4F-4F25-A9D6-9DBA7EB09932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25" creationId="{7021273A-413E-4FF7-A4EF-12F76299ED76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26" creationId="{2A327CDB-0BD2-4A78-9A5A-304736E84469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27" creationId="{B3B1EA83-DD12-4D02-8E4F-DDE370326FDD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28" creationId="{897C9065-817D-4EC1-9627-F96303AB70A6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29" creationId="{1B943F24-E364-4CD9-9688-DD11AC0AC990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36" creationId="{16E90D6C-DC66-4850-BB63-C134200C4585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37" creationId="{4A557C7C-B2FD-4A31-82D1-D470DC5FC5AF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38" creationId="{75C8B685-8DBB-4362-8BA3-5E9AE0A1D344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43" creationId="{46002CC9-4353-4738-97CF-A3A402FCAF4A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44" creationId="{AAA733B0-83C4-4FA7-B897-386B64C138F0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45" creationId="{D72BB3B7-FBFA-4A54-8701-B8F4D1398E00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46" creationId="{EF342261-8CDB-4DAA-A9CB-867E7CA278D8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47" creationId="{77CB5F5D-DAC3-4429-A6DF-921A5BA3650A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48" creationId="{74156387-8820-4025-9326-4C32CA645EB3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49" creationId="{02D4CC37-5DEC-4857-8F6B-39D75DFE0E23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50" creationId="{DB5E6C3A-F8E7-48A8-8D7B-5BC0E9DDE378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51" creationId="{7850E5FA-C388-4B76-830C-0BE7D302D1EE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58" creationId="{9ED732AD-729F-4609-A3D8-1F34A96F293B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59" creationId="{8F5C2950-AD77-42F9-8760-7637B7D8E42A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60" creationId="{C2EDB587-1E20-4234-8577-5A2CC876E86D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65" creationId="{23DED053-ADDC-4C4E-9C4A-FBF2CE1274F7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66" creationId="{ADBD1B8A-D0E3-40ED-88FD-66A996FE178D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67" creationId="{E1D794B7-0510-437C-8383-987D3773681B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68" creationId="{D9BBF4F2-2D1A-4A16-8B4F-30EB55CD61A6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69" creationId="{A95A364D-5758-41FB-BD81-6DA2AD2D0490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70" creationId="{DC4028E7-F774-42AD-B051-499A24BA7CE7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71" creationId="{C894C3BF-DA47-4879-B7B5-B0C01AD4B189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72" creationId="{24348741-5E76-4C95-84FD-B2FF1AE48E0C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73" creationId="{90371695-079B-4638-B85C-D8FE4AD3DB42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78" creationId="{2FA7479D-EB72-4670-8873-B4E422B51E2C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79" creationId="{5DBB45AF-547D-4D3A-A867-A735EAD9BA51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80" creationId="{D3F1A71B-57CC-4D76-B1F9-E52A348E66CC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81" creationId="{25DA5DF1-72F3-4CA7-8437-3C6C5FA4A9B7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82" creationId="{69F15F8A-B741-4A55-92C6-313C8A477D5B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83" creationId="{EC0EB5FB-E85F-4CD5-AE68-A37BC36F4C27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84" creationId="{0580EB3D-5AEC-43D4-AB41-1E862C261761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85" creationId="{E838B0B7-45BB-4DF7-B769-8EB73F0B189C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86" creationId="{FCF95C2C-BC2C-4059-B924-75B273516F8F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91" creationId="{6822105C-969C-4CAA-8967-A8411684F09F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96" creationId="{3EF1CE9B-D1FC-4F1B-A706-25A58028FD11}"/>
          </ac:spMkLst>
        </pc:spChg>
        <pc:picChg chg="add del mod">
          <ac:chgData name="John Cooper" userId="c6216b84-9c14-4d8c-b3ee-c6ee19a919f2" providerId="ADAL" clId="{181C8C3F-3333-488F-9577-2B12BCA6B733}" dt="2021-10-04T13:37:53.838" v="1702" actId="478"/>
          <ac:picMkLst>
            <pc:docMk/>
            <pc:sldMk cId="1234205300" sldId="271"/>
            <ac:picMk id="74" creationId="{763FD970-8CA0-4A31-8A09-CA3D18AE3431}"/>
          </ac:picMkLst>
        </pc:picChg>
        <pc:picChg chg="add mod">
          <ac:chgData name="John Cooper" userId="c6216b84-9c14-4d8c-b3ee-c6ee19a919f2" providerId="ADAL" clId="{181C8C3F-3333-488F-9577-2B12BCA6B733}" dt="2021-10-04T13:43:33.879" v="1994" actId="1076"/>
          <ac:picMkLst>
            <pc:docMk/>
            <pc:sldMk cId="1234205300" sldId="271"/>
            <ac:picMk id="75" creationId="{156C6BD7-36AD-4CFA-A48B-0341862975F4}"/>
          </ac:picMkLst>
        </pc:picChg>
        <pc:picChg chg="add mod">
          <ac:chgData name="John Cooper" userId="c6216b84-9c14-4d8c-b3ee-c6ee19a919f2" providerId="ADAL" clId="{181C8C3F-3333-488F-9577-2B12BCA6B733}" dt="2021-10-04T13:43:33.879" v="1994" actId="1076"/>
          <ac:picMkLst>
            <pc:docMk/>
            <pc:sldMk cId="1234205300" sldId="271"/>
            <ac:picMk id="97" creationId="{BFE38B9C-EEEC-41B2-85C7-C492FF3368AD}"/>
          </ac:picMkLst>
        </pc:picChg>
        <pc:cxnChg chg="add del mod">
          <ac:chgData name="John Cooper" userId="c6216b84-9c14-4d8c-b3ee-c6ee19a919f2" providerId="ADAL" clId="{181C8C3F-3333-488F-9577-2B12BCA6B733}" dt="2021-10-04T13:35:56.438" v="1692"/>
          <ac:cxnSpMkLst>
            <pc:docMk/>
            <pc:sldMk cId="1234205300" sldId="271"/>
            <ac:cxnSpMk id="8" creationId="{F0599EA0-609F-4760-BB61-BE4021E38B39}"/>
          </ac:cxnSpMkLst>
        </pc:cxnChg>
        <pc:cxnChg chg="add del mod">
          <ac:chgData name="John Cooper" userId="c6216b84-9c14-4d8c-b3ee-c6ee19a919f2" providerId="ADAL" clId="{181C8C3F-3333-488F-9577-2B12BCA6B733}" dt="2021-10-04T13:35:56.438" v="1692"/>
          <ac:cxnSpMkLst>
            <pc:docMk/>
            <pc:sldMk cId="1234205300" sldId="271"/>
            <ac:cxnSpMk id="9" creationId="{4A5DB7EF-B2D1-48AA-A809-3A8CFE69EE3F}"/>
          </ac:cxnSpMkLst>
        </pc:cxnChg>
        <pc:cxnChg chg="add del mod">
          <ac:chgData name="John Cooper" userId="c6216b84-9c14-4d8c-b3ee-c6ee19a919f2" providerId="ADAL" clId="{181C8C3F-3333-488F-9577-2B12BCA6B733}" dt="2021-10-04T13:35:56.438" v="1692"/>
          <ac:cxnSpMkLst>
            <pc:docMk/>
            <pc:sldMk cId="1234205300" sldId="271"/>
            <ac:cxnSpMk id="10" creationId="{9E939679-3CE2-436B-9752-9D57A6E277D7}"/>
          </ac:cxnSpMkLst>
        </pc:cxnChg>
        <pc:cxnChg chg="add del mod">
          <ac:chgData name="John Cooper" userId="c6216b84-9c14-4d8c-b3ee-c6ee19a919f2" providerId="ADAL" clId="{181C8C3F-3333-488F-9577-2B12BCA6B733}" dt="2021-10-04T13:35:56.438" v="1692"/>
          <ac:cxnSpMkLst>
            <pc:docMk/>
            <pc:sldMk cId="1234205300" sldId="271"/>
            <ac:cxnSpMk id="11" creationId="{527472C0-9A1E-4E61-BC80-B2D5DA9FF382}"/>
          </ac:cxnSpMkLst>
        </pc:cxnChg>
        <pc:cxnChg chg="add del mod">
          <ac:chgData name="John Cooper" userId="c6216b84-9c14-4d8c-b3ee-c6ee19a919f2" providerId="ADAL" clId="{181C8C3F-3333-488F-9577-2B12BCA6B733}" dt="2021-10-04T13:35:56.438" v="1692"/>
          <ac:cxnSpMkLst>
            <pc:docMk/>
            <pc:sldMk cId="1234205300" sldId="271"/>
            <ac:cxnSpMk id="12" creationId="{7304CD26-D451-45CA-8DD5-3A5EF9D48DE0}"/>
          </ac:cxnSpMkLst>
        </pc:cxnChg>
        <pc:cxnChg chg="add del mod">
          <ac:chgData name="John Cooper" userId="c6216b84-9c14-4d8c-b3ee-c6ee19a919f2" providerId="ADAL" clId="{181C8C3F-3333-488F-9577-2B12BCA6B733}" dt="2021-10-04T13:35:56.438" v="1692"/>
          <ac:cxnSpMkLst>
            <pc:docMk/>
            <pc:sldMk cId="1234205300" sldId="271"/>
            <ac:cxnSpMk id="13" creationId="{29536F56-D4D1-4813-B891-FCECFDA2AA76}"/>
          </ac:cxnSpMkLst>
        </pc:cxnChg>
        <pc:cxnChg chg="add del mod">
          <ac:chgData name="John Cooper" userId="c6216b84-9c14-4d8c-b3ee-c6ee19a919f2" providerId="ADAL" clId="{181C8C3F-3333-488F-9577-2B12BCA6B733}" dt="2021-10-04T13:35:56.438" v="1692"/>
          <ac:cxnSpMkLst>
            <pc:docMk/>
            <pc:sldMk cId="1234205300" sldId="271"/>
            <ac:cxnSpMk id="17" creationId="{16537CCE-FA21-495F-AD04-38A178251225}"/>
          </ac:cxnSpMkLst>
        </pc:cxnChg>
        <pc:cxnChg chg="add del mod">
          <ac:chgData name="John Cooper" userId="c6216b84-9c14-4d8c-b3ee-c6ee19a919f2" providerId="ADAL" clId="{181C8C3F-3333-488F-9577-2B12BCA6B733}" dt="2021-10-04T13:35:56.438" v="1692"/>
          <ac:cxnSpMkLst>
            <pc:docMk/>
            <pc:sldMk cId="1234205300" sldId="271"/>
            <ac:cxnSpMk id="18" creationId="{D1E2F81C-207A-4944-AAC0-EEAA11E8ACDA}"/>
          </ac:cxnSpMkLst>
        </pc:cxnChg>
        <pc:cxnChg chg="add del mod">
          <ac:chgData name="John Cooper" userId="c6216b84-9c14-4d8c-b3ee-c6ee19a919f2" providerId="ADAL" clId="{181C8C3F-3333-488F-9577-2B12BCA6B733}" dt="2021-10-04T13:35:56.438" v="1692"/>
          <ac:cxnSpMkLst>
            <pc:docMk/>
            <pc:sldMk cId="1234205300" sldId="271"/>
            <ac:cxnSpMk id="19" creationId="{3E34097A-CE10-41DA-8120-65AD9D775CD3}"/>
          </ac:cxnSpMkLst>
        </pc:cxnChg>
        <pc:cxnChg chg="add del mod">
          <ac:chgData name="John Cooper" userId="c6216b84-9c14-4d8c-b3ee-c6ee19a919f2" providerId="ADAL" clId="{181C8C3F-3333-488F-9577-2B12BCA6B733}" dt="2021-10-04T13:35:56.438" v="1692"/>
          <ac:cxnSpMkLst>
            <pc:docMk/>
            <pc:sldMk cId="1234205300" sldId="271"/>
            <ac:cxnSpMk id="20" creationId="{55C49C18-B3C9-4ED9-B101-569631874CB3}"/>
          </ac:cxnSpMkLst>
        </pc:cxnChg>
        <pc:cxnChg chg="add del mod">
          <ac:chgData name="John Cooper" userId="c6216b84-9c14-4d8c-b3ee-c6ee19a919f2" providerId="ADAL" clId="{181C8C3F-3333-488F-9577-2B12BCA6B733}" dt="2021-10-04T13:36:08.283" v="1694"/>
          <ac:cxnSpMkLst>
            <pc:docMk/>
            <pc:sldMk cId="1234205300" sldId="271"/>
            <ac:cxnSpMk id="30" creationId="{B7BEF272-A29F-4DEC-84B8-5DB083ABD667}"/>
          </ac:cxnSpMkLst>
        </pc:cxnChg>
        <pc:cxnChg chg="add del mod">
          <ac:chgData name="John Cooper" userId="c6216b84-9c14-4d8c-b3ee-c6ee19a919f2" providerId="ADAL" clId="{181C8C3F-3333-488F-9577-2B12BCA6B733}" dt="2021-10-04T13:36:08.283" v="1694"/>
          <ac:cxnSpMkLst>
            <pc:docMk/>
            <pc:sldMk cId="1234205300" sldId="271"/>
            <ac:cxnSpMk id="31" creationId="{729C5080-EEEB-41BD-A4CB-1A038031E433}"/>
          </ac:cxnSpMkLst>
        </pc:cxnChg>
        <pc:cxnChg chg="add del mod">
          <ac:chgData name="John Cooper" userId="c6216b84-9c14-4d8c-b3ee-c6ee19a919f2" providerId="ADAL" clId="{181C8C3F-3333-488F-9577-2B12BCA6B733}" dt="2021-10-04T13:36:08.283" v="1694"/>
          <ac:cxnSpMkLst>
            <pc:docMk/>
            <pc:sldMk cId="1234205300" sldId="271"/>
            <ac:cxnSpMk id="32" creationId="{00661A86-371F-49E1-8237-F2D0FA13B501}"/>
          </ac:cxnSpMkLst>
        </pc:cxnChg>
        <pc:cxnChg chg="add del mod">
          <ac:chgData name="John Cooper" userId="c6216b84-9c14-4d8c-b3ee-c6ee19a919f2" providerId="ADAL" clId="{181C8C3F-3333-488F-9577-2B12BCA6B733}" dt="2021-10-04T13:36:08.283" v="1694"/>
          <ac:cxnSpMkLst>
            <pc:docMk/>
            <pc:sldMk cId="1234205300" sldId="271"/>
            <ac:cxnSpMk id="33" creationId="{480B7B10-05BA-4A57-8CE0-BC71BF03D656}"/>
          </ac:cxnSpMkLst>
        </pc:cxnChg>
        <pc:cxnChg chg="add del mod">
          <ac:chgData name="John Cooper" userId="c6216b84-9c14-4d8c-b3ee-c6ee19a919f2" providerId="ADAL" clId="{181C8C3F-3333-488F-9577-2B12BCA6B733}" dt="2021-10-04T13:36:08.283" v="1694"/>
          <ac:cxnSpMkLst>
            <pc:docMk/>
            <pc:sldMk cId="1234205300" sldId="271"/>
            <ac:cxnSpMk id="34" creationId="{E37B7210-B1B7-4990-A5BF-CB42D1C839F2}"/>
          </ac:cxnSpMkLst>
        </pc:cxnChg>
        <pc:cxnChg chg="add del mod">
          <ac:chgData name="John Cooper" userId="c6216b84-9c14-4d8c-b3ee-c6ee19a919f2" providerId="ADAL" clId="{181C8C3F-3333-488F-9577-2B12BCA6B733}" dt="2021-10-04T13:36:08.283" v="1694"/>
          <ac:cxnSpMkLst>
            <pc:docMk/>
            <pc:sldMk cId="1234205300" sldId="271"/>
            <ac:cxnSpMk id="35" creationId="{19CB7B9F-BBAB-450A-9DA9-64A3E15B9CAC}"/>
          </ac:cxnSpMkLst>
        </pc:cxnChg>
        <pc:cxnChg chg="add del mod">
          <ac:chgData name="John Cooper" userId="c6216b84-9c14-4d8c-b3ee-c6ee19a919f2" providerId="ADAL" clId="{181C8C3F-3333-488F-9577-2B12BCA6B733}" dt="2021-10-04T13:36:08.283" v="1694"/>
          <ac:cxnSpMkLst>
            <pc:docMk/>
            <pc:sldMk cId="1234205300" sldId="271"/>
            <ac:cxnSpMk id="39" creationId="{E691F8D8-76CD-4A30-9EB4-27654C294E88}"/>
          </ac:cxnSpMkLst>
        </pc:cxnChg>
        <pc:cxnChg chg="add del mod">
          <ac:chgData name="John Cooper" userId="c6216b84-9c14-4d8c-b3ee-c6ee19a919f2" providerId="ADAL" clId="{181C8C3F-3333-488F-9577-2B12BCA6B733}" dt="2021-10-04T13:36:08.283" v="1694"/>
          <ac:cxnSpMkLst>
            <pc:docMk/>
            <pc:sldMk cId="1234205300" sldId="271"/>
            <ac:cxnSpMk id="40" creationId="{44B8325B-C294-4481-8C87-4A562B02D727}"/>
          </ac:cxnSpMkLst>
        </pc:cxnChg>
        <pc:cxnChg chg="add del mod">
          <ac:chgData name="John Cooper" userId="c6216b84-9c14-4d8c-b3ee-c6ee19a919f2" providerId="ADAL" clId="{181C8C3F-3333-488F-9577-2B12BCA6B733}" dt="2021-10-04T13:36:08.283" v="1694"/>
          <ac:cxnSpMkLst>
            <pc:docMk/>
            <pc:sldMk cId="1234205300" sldId="271"/>
            <ac:cxnSpMk id="41" creationId="{BD810227-D881-496B-ABD1-AD1DE3F0C240}"/>
          </ac:cxnSpMkLst>
        </pc:cxnChg>
        <pc:cxnChg chg="add del mod">
          <ac:chgData name="John Cooper" userId="c6216b84-9c14-4d8c-b3ee-c6ee19a919f2" providerId="ADAL" clId="{181C8C3F-3333-488F-9577-2B12BCA6B733}" dt="2021-10-04T13:36:08.283" v="1694"/>
          <ac:cxnSpMkLst>
            <pc:docMk/>
            <pc:sldMk cId="1234205300" sldId="271"/>
            <ac:cxnSpMk id="42" creationId="{4904CA72-5711-43F1-9A18-5A9C78E91DF5}"/>
          </ac:cxnSpMkLst>
        </pc:cxnChg>
        <pc:cxnChg chg="add del mod">
          <ac:chgData name="John Cooper" userId="c6216b84-9c14-4d8c-b3ee-c6ee19a919f2" providerId="ADAL" clId="{181C8C3F-3333-488F-9577-2B12BCA6B733}" dt="2021-10-04T13:36:23.523" v="1698"/>
          <ac:cxnSpMkLst>
            <pc:docMk/>
            <pc:sldMk cId="1234205300" sldId="271"/>
            <ac:cxnSpMk id="52" creationId="{315ABC39-E43B-4397-82CC-7A17BDD27EDE}"/>
          </ac:cxnSpMkLst>
        </pc:cxnChg>
        <pc:cxnChg chg="add del mod">
          <ac:chgData name="John Cooper" userId="c6216b84-9c14-4d8c-b3ee-c6ee19a919f2" providerId="ADAL" clId="{181C8C3F-3333-488F-9577-2B12BCA6B733}" dt="2021-10-04T13:36:23.523" v="1698"/>
          <ac:cxnSpMkLst>
            <pc:docMk/>
            <pc:sldMk cId="1234205300" sldId="271"/>
            <ac:cxnSpMk id="53" creationId="{AAF705FA-B916-4BE0-9173-18F11F11E6B3}"/>
          </ac:cxnSpMkLst>
        </pc:cxnChg>
        <pc:cxnChg chg="add del mod">
          <ac:chgData name="John Cooper" userId="c6216b84-9c14-4d8c-b3ee-c6ee19a919f2" providerId="ADAL" clId="{181C8C3F-3333-488F-9577-2B12BCA6B733}" dt="2021-10-04T13:36:23.523" v="1698"/>
          <ac:cxnSpMkLst>
            <pc:docMk/>
            <pc:sldMk cId="1234205300" sldId="271"/>
            <ac:cxnSpMk id="54" creationId="{9CEE6669-86D0-47A3-9E1D-EBDEB7E09D89}"/>
          </ac:cxnSpMkLst>
        </pc:cxnChg>
        <pc:cxnChg chg="add del mod">
          <ac:chgData name="John Cooper" userId="c6216b84-9c14-4d8c-b3ee-c6ee19a919f2" providerId="ADAL" clId="{181C8C3F-3333-488F-9577-2B12BCA6B733}" dt="2021-10-04T13:36:23.523" v="1698"/>
          <ac:cxnSpMkLst>
            <pc:docMk/>
            <pc:sldMk cId="1234205300" sldId="271"/>
            <ac:cxnSpMk id="55" creationId="{0B07C4D6-CE45-4098-B83C-04B6C6FA4454}"/>
          </ac:cxnSpMkLst>
        </pc:cxnChg>
        <pc:cxnChg chg="add del mod">
          <ac:chgData name="John Cooper" userId="c6216b84-9c14-4d8c-b3ee-c6ee19a919f2" providerId="ADAL" clId="{181C8C3F-3333-488F-9577-2B12BCA6B733}" dt="2021-10-04T13:36:23.523" v="1698"/>
          <ac:cxnSpMkLst>
            <pc:docMk/>
            <pc:sldMk cId="1234205300" sldId="271"/>
            <ac:cxnSpMk id="56" creationId="{A339042D-8F89-4C96-973C-581C563D46CA}"/>
          </ac:cxnSpMkLst>
        </pc:cxnChg>
        <pc:cxnChg chg="add del mod">
          <ac:chgData name="John Cooper" userId="c6216b84-9c14-4d8c-b3ee-c6ee19a919f2" providerId="ADAL" clId="{181C8C3F-3333-488F-9577-2B12BCA6B733}" dt="2021-10-04T13:36:23.523" v="1698"/>
          <ac:cxnSpMkLst>
            <pc:docMk/>
            <pc:sldMk cId="1234205300" sldId="271"/>
            <ac:cxnSpMk id="57" creationId="{48E81289-F3D0-47A8-9FFD-A3B0A1FC3290}"/>
          </ac:cxnSpMkLst>
        </pc:cxnChg>
        <pc:cxnChg chg="add del mod">
          <ac:chgData name="John Cooper" userId="c6216b84-9c14-4d8c-b3ee-c6ee19a919f2" providerId="ADAL" clId="{181C8C3F-3333-488F-9577-2B12BCA6B733}" dt="2021-10-04T13:36:23.523" v="1698"/>
          <ac:cxnSpMkLst>
            <pc:docMk/>
            <pc:sldMk cId="1234205300" sldId="271"/>
            <ac:cxnSpMk id="61" creationId="{DCDE83E0-C5EB-4423-835C-065E4A438798}"/>
          </ac:cxnSpMkLst>
        </pc:cxnChg>
        <pc:cxnChg chg="add del mod">
          <ac:chgData name="John Cooper" userId="c6216b84-9c14-4d8c-b3ee-c6ee19a919f2" providerId="ADAL" clId="{181C8C3F-3333-488F-9577-2B12BCA6B733}" dt="2021-10-04T13:36:23.523" v="1698"/>
          <ac:cxnSpMkLst>
            <pc:docMk/>
            <pc:sldMk cId="1234205300" sldId="271"/>
            <ac:cxnSpMk id="62" creationId="{E7ADE78E-4010-4EEC-939A-E2F8E9C1456A}"/>
          </ac:cxnSpMkLst>
        </pc:cxnChg>
        <pc:cxnChg chg="add del mod">
          <ac:chgData name="John Cooper" userId="c6216b84-9c14-4d8c-b3ee-c6ee19a919f2" providerId="ADAL" clId="{181C8C3F-3333-488F-9577-2B12BCA6B733}" dt="2021-10-04T13:36:23.523" v="1698"/>
          <ac:cxnSpMkLst>
            <pc:docMk/>
            <pc:sldMk cId="1234205300" sldId="271"/>
            <ac:cxnSpMk id="63" creationId="{B6754894-510A-4559-BBD4-12D875B0893C}"/>
          </ac:cxnSpMkLst>
        </pc:cxnChg>
        <pc:cxnChg chg="add del mod">
          <ac:chgData name="John Cooper" userId="c6216b84-9c14-4d8c-b3ee-c6ee19a919f2" providerId="ADAL" clId="{181C8C3F-3333-488F-9577-2B12BCA6B733}" dt="2021-10-04T13:36:23.523" v="1698"/>
          <ac:cxnSpMkLst>
            <pc:docMk/>
            <pc:sldMk cId="1234205300" sldId="271"/>
            <ac:cxnSpMk id="64" creationId="{BC0B7D4A-EAE3-47CF-B314-3925F7D881F2}"/>
          </ac:cxnSpMkLst>
        </pc:cxnChg>
        <pc:cxnChg chg="add del mod">
          <ac:chgData name="John Cooper" userId="c6216b84-9c14-4d8c-b3ee-c6ee19a919f2" providerId="ADAL" clId="{181C8C3F-3333-488F-9577-2B12BCA6B733}" dt="2021-10-04T13:39:14.250" v="1710"/>
          <ac:cxnSpMkLst>
            <pc:docMk/>
            <pc:sldMk cId="1234205300" sldId="271"/>
            <ac:cxnSpMk id="76" creationId="{CF728134-ED09-492E-B625-73360CF775DB}"/>
          </ac:cxnSpMkLst>
        </pc:cxnChg>
        <pc:cxnChg chg="add del mod">
          <ac:chgData name="John Cooper" userId="c6216b84-9c14-4d8c-b3ee-c6ee19a919f2" providerId="ADAL" clId="{181C8C3F-3333-488F-9577-2B12BCA6B733}" dt="2021-10-04T13:39:14.250" v="1710"/>
          <ac:cxnSpMkLst>
            <pc:docMk/>
            <pc:sldMk cId="1234205300" sldId="271"/>
            <ac:cxnSpMk id="77" creationId="{FFFB1605-1C8C-4757-811E-332B3D493944}"/>
          </ac:cxnSpMkLst>
        </pc:cxnChg>
        <pc:cxnChg chg="add del mod">
          <ac:chgData name="John Cooper" userId="c6216b84-9c14-4d8c-b3ee-c6ee19a919f2" providerId="ADAL" clId="{181C8C3F-3333-488F-9577-2B12BCA6B733}" dt="2021-10-04T13:39:14.250" v="1710"/>
          <ac:cxnSpMkLst>
            <pc:docMk/>
            <pc:sldMk cId="1234205300" sldId="271"/>
            <ac:cxnSpMk id="87" creationId="{69D786A1-1618-4134-B3A3-672ECA47F0A6}"/>
          </ac:cxnSpMkLst>
        </pc:cxnChg>
        <pc:cxnChg chg="add del mod">
          <ac:chgData name="John Cooper" userId="c6216b84-9c14-4d8c-b3ee-c6ee19a919f2" providerId="ADAL" clId="{181C8C3F-3333-488F-9577-2B12BCA6B733}" dt="2021-10-04T13:39:14.250" v="1710"/>
          <ac:cxnSpMkLst>
            <pc:docMk/>
            <pc:sldMk cId="1234205300" sldId="271"/>
            <ac:cxnSpMk id="88" creationId="{BDE05799-4FE2-4E2D-8050-C5DD95AC7B78}"/>
          </ac:cxnSpMkLst>
        </pc:cxnChg>
        <pc:cxnChg chg="add del mod">
          <ac:chgData name="John Cooper" userId="c6216b84-9c14-4d8c-b3ee-c6ee19a919f2" providerId="ADAL" clId="{181C8C3F-3333-488F-9577-2B12BCA6B733}" dt="2021-10-04T13:39:14.250" v="1710"/>
          <ac:cxnSpMkLst>
            <pc:docMk/>
            <pc:sldMk cId="1234205300" sldId="271"/>
            <ac:cxnSpMk id="89" creationId="{4349CA6C-1E3E-402B-9481-D31581E0ECDE}"/>
          </ac:cxnSpMkLst>
        </pc:cxnChg>
        <pc:cxnChg chg="add del mod">
          <ac:chgData name="John Cooper" userId="c6216b84-9c14-4d8c-b3ee-c6ee19a919f2" providerId="ADAL" clId="{181C8C3F-3333-488F-9577-2B12BCA6B733}" dt="2021-10-04T13:39:14.250" v="1710"/>
          <ac:cxnSpMkLst>
            <pc:docMk/>
            <pc:sldMk cId="1234205300" sldId="271"/>
            <ac:cxnSpMk id="90" creationId="{2E0C2C1B-6E47-4CCE-908A-061AE84B2D36}"/>
          </ac:cxnSpMkLst>
        </pc:cxnChg>
        <pc:cxnChg chg="add del mod">
          <ac:chgData name="John Cooper" userId="c6216b84-9c14-4d8c-b3ee-c6ee19a919f2" providerId="ADAL" clId="{181C8C3F-3333-488F-9577-2B12BCA6B733}" dt="2021-10-04T13:39:14.250" v="1710"/>
          <ac:cxnSpMkLst>
            <pc:docMk/>
            <pc:sldMk cId="1234205300" sldId="271"/>
            <ac:cxnSpMk id="92" creationId="{FE12D4F3-FD00-4FFA-90AA-A9F92B307A61}"/>
          </ac:cxnSpMkLst>
        </pc:cxnChg>
        <pc:cxnChg chg="add del mod">
          <ac:chgData name="John Cooper" userId="c6216b84-9c14-4d8c-b3ee-c6ee19a919f2" providerId="ADAL" clId="{181C8C3F-3333-488F-9577-2B12BCA6B733}" dt="2021-10-04T13:39:14.250" v="1710"/>
          <ac:cxnSpMkLst>
            <pc:docMk/>
            <pc:sldMk cId="1234205300" sldId="271"/>
            <ac:cxnSpMk id="93" creationId="{6442D493-B0C9-4C5C-841C-B26DB1CCEDB9}"/>
          </ac:cxnSpMkLst>
        </pc:cxnChg>
        <pc:cxnChg chg="add del mod">
          <ac:chgData name="John Cooper" userId="c6216b84-9c14-4d8c-b3ee-c6ee19a919f2" providerId="ADAL" clId="{181C8C3F-3333-488F-9577-2B12BCA6B733}" dt="2021-10-04T13:39:14.250" v="1710"/>
          <ac:cxnSpMkLst>
            <pc:docMk/>
            <pc:sldMk cId="1234205300" sldId="271"/>
            <ac:cxnSpMk id="94" creationId="{5FFC9051-81A5-47F1-A294-7B3AC29CA178}"/>
          </ac:cxnSpMkLst>
        </pc:cxnChg>
        <pc:cxnChg chg="add del mod">
          <ac:chgData name="John Cooper" userId="c6216b84-9c14-4d8c-b3ee-c6ee19a919f2" providerId="ADAL" clId="{181C8C3F-3333-488F-9577-2B12BCA6B733}" dt="2021-10-04T13:39:14.250" v="1710"/>
          <ac:cxnSpMkLst>
            <pc:docMk/>
            <pc:sldMk cId="1234205300" sldId="271"/>
            <ac:cxnSpMk id="95" creationId="{1DAD6928-597A-42BF-935F-69C86FD2E5DA}"/>
          </ac:cxnSpMkLst>
        </pc:cxn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802.11-21/1602r0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802.11-21/1602r0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802.11-21/1602r0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802.11-21/1602r0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802.11-21/1602r0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802.11-21/1602r0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802.11-21/1602r0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00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802.11-21/1602r0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802.11-21/1602r0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73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802.11-14/1602r0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Sensing Transmission in Partial Bandwidths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42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2021-10-25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017870"/>
              </p:ext>
            </p:extLst>
          </p:nvPr>
        </p:nvGraphicFramePr>
        <p:xfrm>
          <a:off x="511175" y="3824288"/>
          <a:ext cx="809942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3824288"/>
                        <a:ext cx="8099425" cy="2482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35699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981200"/>
            <a:ext cx="8640960" cy="4208463"/>
          </a:xfrm>
          <a:ln/>
        </p:spPr>
        <p:txBody>
          <a:bodyPr/>
          <a:lstStyle/>
          <a:p>
            <a:r>
              <a:rPr lang="en-US" sz="1600" dirty="0"/>
              <a:t>[1] IEEE Draft P802.11az/D4.0, “Amendment 4: Enhancements for positioning”</a:t>
            </a:r>
          </a:p>
          <a:p>
            <a:r>
              <a:rPr lang="en-US" sz="1600" dirty="0"/>
              <a:t>[2] 11-21-1035-02-00bf-sensing-specific-feedback-using-ndpa-and-trigger-frames</a:t>
            </a:r>
          </a:p>
          <a:p>
            <a:r>
              <a:rPr lang="en-US" sz="1600" dirty="0"/>
              <a:t>[3] IEEE P801.11ax/D8.0, “Amendment 1: Enhancements for High </a:t>
            </a:r>
            <a:r>
              <a:rPr lang="en-US" sz="1600" dirty="0" smtClean="0"/>
              <a:t>Efficiency WLAN”</a:t>
            </a:r>
          </a:p>
          <a:p>
            <a:r>
              <a:rPr lang="en-US" sz="1600" dirty="0" smtClean="0"/>
              <a:t>[4</a:t>
            </a:r>
            <a:r>
              <a:rPr lang="en-US" sz="1600" dirty="0"/>
              <a:t>] </a:t>
            </a:r>
            <a:r>
              <a:rPr lang="en-US" sz="1600" dirty="0" smtClean="0"/>
              <a:t>11-21-0504-03-00bf-specification-framework-for-tgbf.docx</a:t>
            </a:r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SP1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Do you agree that the Sensing TB procedure shall provide the ability to allocate OFDMA RUs to one or more STAs that are not Full-Bandwidth?</a:t>
            </a:r>
          </a:p>
        </p:txBody>
      </p:sp>
    </p:spTree>
    <p:extLst>
      <p:ext uri="{BB962C8B-B14F-4D97-AF65-F5344CB8AC3E}">
        <p14:creationId xmlns:p14="http://schemas.microsoft.com/office/powerpoint/2010/main" val="24086541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OFDMA is an OFDM-based multiple access scheme where different subsets of subcarriers are allocated </a:t>
            </a:r>
            <a:r>
              <a:rPr lang="en-US" dirty="0" smtClean="0"/>
              <a:t>to different </a:t>
            </a:r>
            <a:r>
              <a:rPr lang="en-US" dirty="0"/>
              <a:t>users, allowing simultaneous data transmission to or from one or more </a:t>
            </a:r>
            <a:r>
              <a:rPr lang="en-US" dirty="0" smtClean="0"/>
              <a:t>users [3].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marL="4572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Initiate </a:t>
            </a:r>
            <a:r>
              <a:rPr lang="en-GB" dirty="0" err="1" smtClean="0"/>
              <a:t>TGbf</a:t>
            </a:r>
            <a:r>
              <a:rPr lang="en-GB" dirty="0" smtClean="0"/>
              <a:t> discussion on usage of UL-OFDMA based measurements </a:t>
            </a:r>
            <a:r>
              <a:rPr lang="en-GB" dirty="0" smtClean="0"/>
              <a:t>for Sensing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ln/>
        </p:spPr>
        <p:txBody>
          <a:bodyPr lIns="90000" tIns="46800" rIns="90000" bIns="46800"/>
          <a:lstStyle/>
          <a:p>
            <a:r>
              <a:rPr lang="en-US" dirty="0"/>
              <a:t>TB Procedure for Sensing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799" y="1916832"/>
            <a:ext cx="77708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Motion 25c defines a trigger-based (TB) procedure for 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TB procedure leverages components and features from P802.11az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Sensing applications have broader uses than Ranging 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Constraints </a:t>
            </a:r>
            <a:r>
              <a:rPr lang="en-GB" dirty="0"/>
              <a:t>based on Ranging applications may not apply to Sensing applications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802.11az Ranging Procedure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Ranging measurement procedure defined by P802.11az mandates that uplink transmissions cover the full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Section 11.21.6.4.3.3 of 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6437" y="3284984"/>
            <a:ext cx="5191125" cy="242887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/>
              <a:t>Bandwidth Requirements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There are sensing applications which may benefit from control over the bandwidth of a sensing transmission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For example, [2] </a:t>
            </a:r>
            <a:r>
              <a:rPr lang="en-GB" dirty="0" smtClean="0"/>
              <a:t>discusses cases </a:t>
            </a:r>
            <a:r>
              <a:rPr lang="en-GB" dirty="0"/>
              <a:t>where course sensing resolution identifies an object and fine sensing resolution discriminates details of the object (slide 16).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OFDMA RU allocation can provide coarse/fine resolution in TB measurement procedure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Making better use of spectrum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Providing flexibility in transmission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Providing for a more flexible Wi-Fi sensing </a:t>
            </a:r>
            <a:r>
              <a:rPr lang="en-GB" dirty="0" smtClean="0"/>
              <a:t>system</a:t>
            </a:r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2485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02B88B8-4935-448F-B1C5-FF10410620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76056" y="1981200"/>
            <a:ext cx="3888431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Figure </a:t>
            </a:r>
            <a:r>
              <a:rPr lang="en-US" sz="2400" dirty="0" smtClean="0"/>
              <a:t>27-7 </a:t>
            </a:r>
            <a:r>
              <a:rPr lang="en-US" sz="2400" dirty="0"/>
              <a:t>[3] shows resource units (RU) in a </a:t>
            </a:r>
            <a:r>
              <a:rPr lang="en-US" sz="2400" dirty="0" smtClean="0"/>
              <a:t>80-MHz OFDMA channel</a:t>
            </a: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Fewer subcarriers equate to narrower </a:t>
            </a:r>
            <a:r>
              <a:rPr lang="en-US" sz="2400" dirty="0" smtClean="0"/>
              <a:t>bandwidth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0" indent="0"/>
            <a:r>
              <a:rPr lang="en-US" sz="1400" dirty="0" smtClean="0"/>
              <a:t>Note:</a:t>
            </a:r>
            <a:r>
              <a:rPr lang="en-US" sz="1400" b="0" dirty="0" smtClean="0"/>
              <a:t> An </a:t>
            </a:r>
            <a:r>
              <a:rPr lang="en-US" sz="1400" b="0" dirty="0"/>
              <a:t>HE MU PPDU using OFDMA transmission can carry a mixture of 26-, 52-, 106-, 242-, 484-, and </a:t>
            </a:r>
            <a:r>
              <a:rPr lang="en-US" sz="1400" b="0" dirty="0" smtClean="0"/>
              <a:t>996-tone </a:t>
            </a:r>
            <a:r>
              <a:rPr lang="en-US" sz="1400" b="0" dirty="0" err="1"/>
              <a:t>RUs</a:t>
            </a:r>
            <a:r>
              <a:rPr lang="en-US" sz="1400" b="0" dirty="0" err="1" smtClean="0"/>
              <a:t>.</a:t>
            </a:r>
            <a:r>
              <a:rPr lang="en-US" sz="1400" b="0" dirty="0" smtClean="0"/>
              <a:t> [3]</a:t>
            </a:r>
            <a:endParaRPr lang="en-GB" sz="1400" b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15F2AA5A-D8A4-4204-83B6-3DD748CB483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56D28F-73A5-47F3-9307-E9FAC79BCA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 Beg, Cognitive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C691BFC-EF4B-4B90-808A-FCEFFE1E9C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84" y="1826050"/>
            <a:ext cx="4932040" cy="4033565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xmlns="" id="{E79D632F-8F50-4C1A-88D7-BBA633E5D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1"/>
            <a:ext cx="9144000" cy="693236"/>
          </a:xfrm>
        </p:spPr>
        <p:txBody>
          <a:bodyPr/>
          <a:lstStyle/>
          <a:p>
            <a:r>
              <a:rPr lang="en-US" sz="2800" dirty="0"/>
              <a:t>OFDMA for Coarse and Fine Sensing Measurements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4323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632F-8F50-4C1A-88D7-BBA633E5D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47532"/>
            <a:ext cx="9144000" cy="693236"/>
          </a:xfrm>
        </p:spPr>
        <p:txBody>
          <a:bodyPr/>
          <a:lstStyle/>
          <a:p>
            <a:r>
              <a:rPr lang="en-US" sz="2800" dirty="0"/>
              <a:t>OFDMA for Coarse and Fine Sensing Measurements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0A43AD-2BB6-47A9-9828-268F933177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6913" y="5330463"/>
            <a:ext cx="3819144" cy="852433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242-subcarrier </a:t>
            </a:r>
            <a:r>
              <a:rPr lang="en-US" sz="1100" dirty="0"/>
              <a:t>RUs used for </a:t>
            </a:r>
            <a:r>
              <a:rPr lang="en-US" sz="1100" dirty="0" smtClean="0"/>
              <a:t>4x </a:t>
            </a:r>
            <a:r>
              <a:rPr lang="en-US" sz="1100" dirty="0"/>
              <a:t>course sensing </a:t>
            </a:r>
            <a:r>
              <a:rPr lang="en-US" sz="1100" dirty="0" smtClean="0"/>
              <a:t>measurements @ 20 MHz</a:t>
            </a:r>
            <a:endParaRPr lang="en-GB" sz="11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6CA88B1-D43C-4870-B507-54B7B5C23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73624" y="5373216"/>
            <a:ext cx="4018855" cy="1224136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484-subcarrier </a:t>
            </a:r>
            <a:r>
              <a:rPr lang="en-US" sz="1200" dirty="0"/>
              <a:t>RUs used for </a:t>
            </a:r>
            <a:r>
              <a:rPr lang="en-US" sz="1200" dirty="0" smtClean="0"/>
              <a:t>2x finer sensing measurements @ 40 MHz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increased </a:t>
            </a:r>
            <a:r>
              <a:rPr lang="en-US" sz="1200" dirty="0"/>
              <a:t>bandwidth reallocated to devices (</a:t>
            </a:r>
            <a:r>
              <a:rPr lang="en-US" sz="1200" dirty="0" smtClean="0"/>
              <a:t>sensing transmitters</a:t>
            </a:r>
            <a:r>
              <a:rPr lang="en-US" sz="1200" dirty="0"/>
              <a:t>) that benefit from a finer </a:t>
            </a:r>
            <a:r>
              <a:rPr lang="en-US" sz="1200" dirty="0" smtClean="0"/>
              <a:t>resolution sensing </a:t>
            </a:r>
            <a:r>
              <a:rPr lang="en-US" sz="1200" dirty="0"/>
              <a:t>measurement (e.g., Device </a:t>
            </a:r>
            <a:r>
              <a:rPr lang="en-US" sz="1200" dirty="0" smtClean="0"/>
              <a:t>1 </a:t>
            </a:r>
            <a:r>
              <a:rPr lang="en-US" sz="1200" dirty="0"/>
              <a:t>&amp; </a:t>
            </a:r>
            <a:r>
              <a:rPr lang="en-US" sz="1200" dirty="0" smtClean="0"/>
              <a:t>4)</a:t>
            </a:r>
            <a:endParaRPr lang="en-GB" sz="1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F55895F-D60D-48F4-82CD-C5F6DC2C1DD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AC7516E-0CF6-4374-BF23-507212D52BA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EB8E991-4EF4-43D1-BFE3-014AB4A36B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707643" y="1282399"/>
            <a:ext cx="81848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>
                <a:solidFill>
                  <a:schemeClr val="tx1"/>
                </a:solidFill>
              </a:rPr>
              <a:t>7.1.4.2.3 Trigger frame (TF) sounding </a:t>
            </a:r>
            <a:r>
              <a:rPr lang="en-US" sz="1800" b="1" i="1" dirty="0" smtClean="0">
                <a:solidFill>
                  <a:schemeClr val="tx1"/>
                </a:solidFill>
              </a:rPr>
              <a:t>phase [4]</a:t>
            </a:r>
          </a:p>
          <a:p>
            <a:pPr lvl="1"/>
            <a:r>
              <a:rPr lang="en-GB" sz="1400" dirty="0">
                <a:solidFill>
                  <a:srgbClr val="0070C0"/>
                </a:solidFill>
              </a:rPr>
              <a:t>(Motion 25c, 21/0990r2; Motion 27, 21/1015r2)</a:t>
            </a:r>
            <a:r>
              <a:rPr lang="en-GB" sz="1400" dirty="0">
                <a:solidFill>
                  <a:schemeClr val="tx1"/>
                </a:solidFill>
              </a:rPr>
              <a:t> The TF sounding phase consists of</a:t>
            </a:r>
            <a:endParaRPr lang="en-CA" sz="1400" dirty="0">
              <a:solidFill>
                <a:schemeClr val="tx1"/>
              </a:solidFill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The transmission of a trigger frame by an AP to solicit NDP transmission(s) from STA(s); and</a:t>
            </a:r>
            <a:endParaRPr lang="en-CA" sz="1400" dirty="0">
              <a:solidFill>
                <a:schemeClr val="tx1"/>
              </a:solidFill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The transmission of an NDP by STA(s) SIFS after receiving the trigger frame</a:t>
            </a:r>
            <a:r>
              <a:rPr lang="en-GB" sz="1400" dirty="0" smtClean="0">
                <a:solidFill>
                  <a:schemeClr val="tx1"/>
                </a:solidFill>
              </a:rPr>
              <a:t>.</a:t>
            </a:r>
            <a:endParaRPr lang="en-CA" sz="1400" dirty="0">
              <a:solidFill>
                <a:schemeClr val="tx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416380"/>
            <a:ext cx="3468905" cy="302403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7438" y="2416380"/>
            <a:ext cx="3477436" cy="303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05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513545"/>
          </a:xfrm>
        </p:spPr>
        <p:txBody>
          <a:bodyPr/>
          <a:lstStyle/>
          <a:p>
            <a:r>
              <a:rPr lang="en-US" dirty="0" smtClean="0"/>
              <a:t>Example Application </a:t>
            </a:r>
            <a:r>
              <a:rPr lang="en-US" dirty="0" smtClean="0"/>
              <a:t>~ STA Selection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3295" y="1771124"/>
            <a:ext cx="2428745" cy="2117272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780A43AD-2BB6-47A9-9828-268F933177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21009" y="1283901"/>
            <a:ext cx="6048672" cy="999039"/>
          </a:xfrm>
        </p:spPr>
        <p:txBody>
          <a:bodyPr/>
          <a:lstStyle/>
          <a:p>
            <a:pPr marL="0" indent="0"/>
            <a:r>
              <a:rPr lang="en-GB" sz="1400" dirty="0" smtClean="0"/>
              <a:t>1.  Scan environment for potential targets</a:t>
            </a:r>
          </a:p>
          <a:p>
            <a:pPr marL="628650" lvl="1" indent="-228600">
              <a:buFont typeface="Arial" panose="020B0604020202020204" pitchFamily="34" charset="0"/>
              <a:buChar char="•"/>
            </a:pPr>
            <a:r>
              <a:rPr lang="en-GB" sz="1100" dirty="0" smtClean="0"/>
              <a:t>Perform lower resolution measurements utilizing UL-OFDMA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6219" y="4401941"/>
            <a:ext cx="2404846" cy="209643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21590"/>
            <a:ext cx="2511569" cy="5561448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6470" y="4450943"/>
            <a:ext cx="4205678" cy="2074401"/>
          </a:xfrm>
          <a:prstGeom prst="rect">
            <a:avLst/>
          </a:prstGeom>
        </p:spPr>
      </p:pic>
      <p:sp>
        <p:nvSpPr>
          <p:cNvPr id="34" name="Content Placeholder 2">
            <a:extLst>
              <a:ext uri="{FF2B5EF4-FFF2-40B4-BE49-F238E27FC236}">
                <a16:creationId xmlns:a16="http://schemas.microsoft.com/office/drawing/2014/main" xmlns="" id="{780A43AD-2BB6-47A9-9828-268F9331778E}"/>
              </a:ext>
            </a:extLst>
          </p:cNvPr>
          <p:cNvSpPr txBox="1">
            <a:spLocks/>
          </p:cNvSpPr>
          <p:nvPr/>
        </p:nvSpPr>
        <p:spPr bwMode="auto">
          <a:xfrm>
            <a:off x="2721009" y="3835834"/>
            <a:ext cx="6048672" cy="9281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GB" sz="1400" kern="0" dirty="0" smtClean="0"/>
              <a:t>2.  Target Visible by STA1 and STA4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100" kern="0" dirty="0" smtClean="0"/>
              <a:t>Perform higher resolution measurement (a or b, depending on requirements</a:t>
            </a:r>
            <a:r>
              <a:rPr lang="en-GB" sz="1200" kern="0" dirty="0" smtClean="0"/>
              <a:t>)</a:t>
            </a:r>
          </a:p>
          <a:p>
            <a:pPr marL="0" indent="0"/>
            <a:endParaRPr lang="en-GB" sz="1600" kern="0" dirty="0"/>
          </a:p>
        </p:txBody>
      </p:sp>
      <p:sp>
        <p:nvSpPr>
          <p:cNvPr id="35" name="Oval 34"/>
          <p:cNvSpPr/>
          <p:nvPr/>
        </p:nvSpPr>
        <p:spPr bwMode="auto">
          <a:xfrm>
            <a:off x="7978807" y="1325989"/>
            <a:ext cx="648072" cy="416907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7978807" y="3913372"/>
            <a:ext cx="648072" cy="416907"/>
          </a:xfrm>
          <a:prstGeom prst="ellipse">
            <a:avLst/>
          </a:prstGeom>
          <a:solidFill>
            <a:schemeClr val="bg1">
              <a:lumMod val="75000"/>
            </a:schemeClr>
          </a:solidFill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677058" y="6129043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(a)</a:t>
            </a:r>
            <a:endParaRPr lang="en-CA" sz="1400" dirty="0">
              <a:solidFill>
                <a:schemeClr val="tx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00615" y="6129043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(b)</a:t>
            </a:r>
            <a:endParaRPr lang="en-CA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469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1200"/>
            <a:ext cx="820891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TB components described in 11az amendment allocate UL resources to be full bandwidth.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Ranging constraints may not apply to all Sensing applications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UL-OFDMA offers spectrum efficient way to produce coarse and fine measurements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UL-OFDMA can be used to help with an application’s STA selection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844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xcerpt xmlns="6f0d81e8-9508-46a7-933c-267dd319da0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435232A5D68A4D93B26FA23E574399" ma:contentTypeVersion="14" ma:contentTypeDescription="Create a new document." ma:contentTypeScope="" ma:versionID="ed9ef36ec0ab1df10a794d1662fe501e">
  <xsd:schema xmlns:xsd="http://www.w3.org/2001/XMLSchema" xmlns:xs="http://www.w3.org/2001/XMLSchema" xmlns:p="http://schemas.microsoft.com/office/2006/metadata/properties" xmlns:ns2="6f0d81e8-9508-46a7-933c-267dd319da08" xmlns:ns3="7c1964f5-98b2-4023-b3bb-506799490c06" targetNamespace="http://schemas.microsoft.com/office/2006/metadata/properties" ma:root="true" ma:fieldsID="68b9e8fd05823ed6e44bfd75c3c2d9f1" ns2:_="" ns3:_="">
    <xsd:import namespace="6f0d81e8-9508-46a7-933c-267dd319da08"/>
    <xsd:import namespace="7c1964f5-98b2-4023-b3bb-506799490c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Excerpt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0d81e8-9508-46a7-933c-267dd319da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Excerpt" ma:index="20" nillable="true" ma:displayName="Excerpt" ma:format="Dropdown" ma:internalName="Excerpt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1964f5-98b2-4023-b3bb-506799490c0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2A74B2-581F-4015-B538-C701086B5B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6BF1FB-EEE5-4281-AF1D-6DB79B06896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  <ds:schemaRef ds:uri="http://purl.org/dc/terms/"/>
    <ds:schemaRef ds:uri="7c1964f5-98b2-4023-b3bb-506799490c06"/>
    <ds:schemaRef ds:uri="6f0d81e8-9508-46a7-933c-267dd319da0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D5D55FC-A3F5-47F5-8E1C-DA34949188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0d81e8-9508-46a7-933c-267dd319da08"/>
    <ds:schemaRef ds:uri="7c1964f5-98b2-4023-b3bb-506799490c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789</TotalTime>
  <Words>720</Words>
  <Application>Microsoft Office PowerPoint</Application>
  <PresentationFormat>On-screen Show (4:3)</PresentationFormat>
  <Paragraphs>115</Paragraphs>
  <Slides>11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Sensing Transmission in Partial Bandwidths</vt:lpstr>
      <vt:lpstr>Abstract</vt:lpstr>
      <vt:lpstr>TB Procedure for Sensing</vt:lpstr>
      <vt:lpstr>802.11az Ranging Procedure</vt:lpstr>
      <vt:lpstr>Bandwidth Requirements</vt:lpstr>
      <vt:lpstr>OFDMA for Coarse and Fine Sensing Measurements</vt:lpstr>
      <vt:lpstr>OFDMA for Coarse and Fine Sensing Measurements</vt:lpstr>
      <vt:lpstr>Example Application ~ STA Selection</vt:lpstr>
      <vt:lpstr>Conclusions</vt:lpstr>
      <vt:lpstr>References</vt:lpstr>
      <vt:lpstr>SP1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Chris Beg</dc:creator>
  <cp:lastModifiedBy>Chris Beg</cp:lastModifiedBy>
  <cp:revision>67</cp:revision>
  <cp:lastPrinted>1601-01-01T00:00:00Z</cp:lastPrinted>
  <dcterms:created xsi:type="dcterms:W3CDTF">2021-09-30T13:22:09Z</dcterms:created>
  <dcterms:modified xsi:type="dcterms:W3CDTF">2021-10-25T20:48:11Z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0x01010031435232A5D68A4D93B26FA23E574399</vt:lpwstr>
  </property>
</Properties>
</file>