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33" r:id="rId3"/>
    <p:sldId id="332" r:id="rId4"/>
    <p:sldId id="626" r:id="rId5"/>
    <p:sldId id="628" r:id="rId6"/>
    <p:sldId id="627" r:id="rId7"/>
    <p:sldId id="625" r:id="rId8"/>
    <p:sldId id="629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hru Bhandaru" initials="NB" lastIdx="5" clrIdx="0">
    <p:extLst>
      <p:ext uri="{19B8F6BF-5375-455C-9EA6-DF929625EA0E}">
        <p15:presenceInfo xmlns:p15="http://schemas.microsoft.com/office/powerpoint/2012/main" userId="S::nehru.bhandaru@broadcom.com::a37da087-a6d6-4640-ba48-6361a126d3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8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13" autoAdjust="0"/>
    <p:restoredTop sz="96327" autoAdjust="0"/>
  </p:normalViewPr>
  <p:slideViewPr>
    <p:cSldViewPr>
      <p:cViewPr>
        <p:scale>
          <a:sx n="150" d="100"/>
          <a:sy n="150" d="100"/>
        </p:scale>
        <p:origin x="504" y="-18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1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912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802.11-yy/1778r0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802.11-yy/1778r0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802.11-yy/1778r0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722" y="6475413"/>
            <a:ext cx="18162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802.11-21/1599r1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homas.derham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kneckt@apple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26358" y="6475413"/>
            <a:ext cx="2117567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 et al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zh-CN" dirty="0"/>
              <a:t>Privacy Protection Issues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2021-10-04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15384"/>
              </p:ext>
            </p:extLst>
          </p:nvPr>
        </p:nvGraphicFramePr>
        <p:xfrm>
          <a:off x="190499" y="2539410"/>
          <a:ext cx="8763001" cy="33167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2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3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19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Thomas </a:t>
                      </a:r>
                      <a:r>
                        <a:rPr lang="en-US" sz="1100" dirty="0" err="1"/>
                        <a:t>Derham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Broadcom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hlinkClick r:id="rId3"/>
                        </a:rPr>
                        <a:t>thomas.derham@broadcom.com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Nehru Bhandaru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Jarkko </a:t>
                      </a:r>
                      <a:r>
                        <a:rPr lang="en-US" sz="1100" dirty="0" err="1"/>
                        <a:t>Kneckt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Apple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hlinkClick r:id="rId4"/>
                        </a:rPr>
                        <a:t>jkneckt@apple.com</a:t>
                      </a:r>
                      <a:r>
                        <a:rPr lang="en-US" sz="11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3705569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Daniel Borges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839458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Sid Thakur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8597381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Tianyu</a:t>
                      </a:r>
                      <a:r>
                        <a:rPr lang="en-US" sz="1100" dirty="0"/>
                        <a:t> Wu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303484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Charles Dominguez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46014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Elliot Briggs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48016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SK Yong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056457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Yong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320962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Debashis</a:t>
                      </a:r>
                      <a:r>
                        <a:rPr lang="en-US" sz="1100" dirty="0"/>
                        <a:t> Dash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535443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x+1) Protecting authentication identifiers and key identifiers</a:t>
            </a:r>
            <a:endParaRPr lang="en-US" u="sn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26358" y="6475413"/>
            <a:ext cx="2117567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F6E87B3-5DAF-7B45-882E-42CBF329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8534400" cy="4494214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Issue</a:t>
            </a:r>
            <a:endParaRPr lang="en-US" sz="2000" b="0" dirty="0"/>
          </a:p>
          <a:p>
            <a:r>
              <a:rPr lang="en-US" sz="2000" b="0" dirty="0"/>
              <a:t>Frames sent prior to PTK establishment contain unprotected long-term key identifiers (e.g. PMKID) and/or user authentication identifiers (e.g. in EAP exchanges), which can enable tracking and/or identification of a user</a:t>
            </a:r>
          </a:p>
          <a:p>
            <a:pPr marL="0" indent="0">
              <a:buNone/>
            </a:pPr>
            <a:r>
              <a:rPr lang="en-US" sz="2800" dirty="0"/>
              <a:t>Status of issue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Discussed in </a:t>
            </a:r>
            <a:r>
              <a:rPr lang="en-US" dirty="0" err="1"/>
              <a:t>TGbi</a:t>
            </a:r>
            <a:r>
              <a:rPr lang="en-US" dirty="0"/>
              <a:t> 9/15/2021</a:t>
            </a:r>
          </a:p>
          <a:p>
            <a:pPr marL="0" indent="0">
              <a:buNone/>
            </a:pPr>
            <a:r>
              <a:rPr lang="en-US" sz="2800" dirty="0"/>
              <a:t>Document references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11-21-1396r1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33F8E2-0848-974F-8478-A92E329C7161}"/>
              </a:ext>
            </a:extLst>
          </p:cNvPr>
          <p:cNvSpPr txBox="1"/>
          <p:nvPr/>
        </p:nvSpPr>
        <p:spPr>
          <a:xfrm>
            <a:off x="429322" y="5879812"/>
            <a:ext cx="8049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Note: It is assumed that protection of SAE Password Identifiers, and of other device identifiers such as MAC addresses, is covered by other issues already incorporated in 0641r3 </a:t>
            </a:r>
          </a:p>
        </p:txBody>
      </p:sp>
    </p:spTree>
    <p:extLst>
      <p:ext uri="{BB962C8B-B14F-4D97-AF65-F5344CB8AC3E}">
        <p14:creationId xmlns:p14="http://schemas.microsoft.com/office/powerpoint/2010/main" val="2848040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/>
              <a:t>x+2) Soft/mobile AP privacy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26358" y="6475413"/>
            <a:ext cx="2117567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F6E87B3-5DAF-7B45-882E-42CBF329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6986"/>
            <a:ext cx="8801100" cy="4494214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Issue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Soft/mobile APs are commonly implemented on mobile devices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Soft/mobile APs transmit persistent identifiers that can be used to track the user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b="0" dirty="0"/>
              <a:t>APs send unprotected broadcast frames, e.g. Beacon, Probe Response</a:t>
            </a:r>
          </a:p>
          <a:p>
            <a:pPr marL="1200150" lvl="2" indent="-457200">
              <a:buFont typeface="Arial" panose="020B0604020202020204" pitchFamily="34" charset="0"/>
              <a:buChar char="•"/>
            </a:pPr>
            <a:r>
              <a:rPr lang="en-US" sz="1600" dirty="0"/>
              <a:t>SSID field contains explicit PII (or, at least, a static identifier over the BSS’s lifetime)</a:t>
            </a:r>
          </a:p>
          <a:p>
            <a:pPr marL="1200150" lvl="2" indent="-457200">
              <a:buFont typeface="Arial" panose="020B0604020202020204" pitchFamily="34" charset="0"/>
              <a:buChar char="•"/>
            </a:pPr>
            <a:r>
              <a:rPr lang="en-US" sz="1600" dirty="0"/>
              <a:t>Elements in these frames can be used for fingerprinting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BSSID (in MAC headers) and BSS Color (in PHY preambles) of all frames are long-term static in the Soft AP’s BSS</a:t>
            </a:r>
            <a:endParaRPr lang="en-US" sz="1800" b="0" dirty="0"/>
          </a:p>
          <a:p>
            <a:pPr marL="0" indent="0">
              <a:buNone/>
            </a:pPr>
            <a:r>
              <a:rPr lang="en-US" sz="2800" dirty="0"/>
              <a:t>Status of issue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b="0" dirty="0"/>
              <a:t>Discussed in </a:t>
            </a:r>
            <a:r>
              <a:rPr lang="en-US" b="0" dirty="0" err="1"/>
              <a:t>TGbi</a:t>
            </a:r>
            <a:r>
              <a:rPr lang="en-US" b="0" dirty="0"/>
              <a:t> 9/15/2021</a:t>
            </a:r>
          </a:p>
          <a:p>
            <a:pPr marL="0" indent="0">
              <a:buNone/>
            </a:pPr>
            <a:r>
              <a:rPr lang="en-US" sz="2800" dirty="0"/>
              <a:t>Document references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11-21-1396r1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682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dirty="0"/>
              <a:t>x+3) Client MAC addresses during ESS association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26358" y="6475413"/>
            <a:ext cx="2117567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F6E87B3-5DAF-7B45-882E-42CBF329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066800"/>
            <a:ext cx="9067800" cy="4494214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Issue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Mobile clients remain connected to an ESS for long durations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Current standard requires the STA MAC to remain constant while associated with the ESS, which can be used for device tracking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Standard also requires the same STA MAC to be reused if a cached PMK is used, even when reconnecting after previously disconnecting from the ESS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Note – continuity of sequence numbers and scrambler seed can also be used to track device while the STA MAC remains constant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Requiring the STA to </a:t>
            </a:r>
            <a:r>
              <a:rPr lang="en-US" sz="2000" b="0" dirty="0" err="1"/>
              <a:t>disconnect+reconnect</a:t>
            </a:r>
            <a:r>
              <a:rPr lang="en-US" sz="2000" b="0" dirty="0"/>
              <a:t> just to rotate its MAC is deleterious to user experience (connectivity outage), creates unnecessary network overhead (e.g. accounting) and over-the-air overhead (e.g. need to repeat FT initial </a:t>
            </a:r>
            <a:r>
              <a:rPr lang="en-US" sz="2000" b="0" dirty="0" err="1"/>
              <a:t>assoc</a:t>
            </a:r>
            <a:r>
              <a:rPr lang="en-US" sz="2000" b="0" dirty="0"/>
              <a:t>)</a:t>
            </a:r>
          </a:p>
          <a:p>
            <a:pPr marL="0" indent="0">
              <a:buNone/>
            </a:pPr>
            <a:r>
              <a:rPr lang="en-US" sz="2800" dirty="0"/>
              <a:t>Status of issue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b="0" dirty="0"/>
              <a:t>Discussed in </a:t>
            </a:r>
            <a:r>
              <a:rPr lang="en-US" b="0" dirty="0" err="1"/>
              <a:t>TGbi</a:t>
            </a:r>
            <a:r>
              <a:rPr lang="en-US" b="0" dirty="0"/>
              <a:t> 9/15/2021</a:t>
            </a:r>
          </a:p>
          <a:p>
            <a:pPr marL="0" indent="0">
              <a:buNone/>
            </a:pPr>
            <a:r>
              <a:rPr lang="en-US" sz="2800" dirty="0"/>
              <a:t>Document references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11-21-1396r1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9E7032-897B-B540-B0A6-C3F97FF546B7}"/>
              </a:ext>
            </a:extLst>
          </p:cNvPr>
          <p:cNvSpPr txBox="1"/>
          <p:nvPr/>
        </p:nvSpPr>
        <p:spPr>
          <a:xfrm>
            <a:off x="4191000" y="5912940"/>
            <a:ext cx="52979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Note: This issue relates to various use cases, including the “Smart Home Environment” use case in 0641r3 </a:t>
            </a:r>
          </a:p>
        </p:txBody>
      </p:sp>
    </p:spTree>
    <p:extLst>
      <p:ext uri="{BB962C8B-B14F-4D97-AF65-F5344CB8AC3E}">
        <p14:creationId xmlns:p14="http://schemas.microsoft.com/office/powerpoint/2010/main" val="4213239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066800"/>
          </a:xfrm>
        </p:spPr>
        <p:txBody>
          <a:bodyPr/>
          <a:lstStyle/>
          <a:p>
            <a:r>
              <a:rPr lang="en-US" dirty="0"/>
              <a:t>x+4) Protecting behavioral fingerprinting while associated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26358" y="6475413"/>
            <a:ext cx="2117567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F6E87B3-5DAF-7B45-882E-42CBF329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50" y="1295400"/>
            <a:ext cx="8801100" cy="4494214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Issue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Different client device implementations have identifiable characteristics during association, e.g. how often and under what conditions they: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enter power save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change operational mode (e.g. </a:t>
            </a:r>
            <a:r>
              <a:rPr lang="en-US" sz="1800" dirty="0" err="1"/>
              <a:t>bw</a:t>
            </a:r>
            <a:r>
              <a:rPr lang="en-US" sz="1800" dirty="0"/>
              <a:t>, </a:t>
            </a:r>
            <a:r>
              <a:rPr lang="en-US" sz="1800" dirty="0" err="1"/>
              <a:t>nss</a:t>
            </a:r>
            <a:r>
              <a:rPr lang="en-US" sz="1800" dirty="0"/>
              <a:t>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use recovery / resync mechanisms (e.g. BAR)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These characteristics are externally visible in unprotected signaling, and hence can be used to fingerprint and track the device, e.g.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non-robust action frames (OMN, OPS, Quiet Time Period, ...)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control frames (e.g. BAR)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MAC headers (e.g. PM bit in frame control field)</a:t>
            </a:r>
          </a:p>
          <a:p>
            <a:pPr marL="0" indent="0">
              <a:buNone/>
            </a:pPr>
            <a:r>
              <a:rPr lang="en-US" sz="2800" dirty="0"/>
              <a:t>Status of issue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b="0" dirty="0"/>
              <a:t>Discussed in </a:t>
            </a:r>
            <a:r>
              <a:rPr lang="en-US" b="0" dirty="0" err="1"/>
              <a:t>TGbi</a:t>
            </a:r>
            <a:r>
              <a:rPr lang="en-US" b="0" dirty="0"/>
              <a:t> 9/15/2021</a:t>
            </a:r>
          </a:p>
          <a:p>
            <a:pPr marL="0" indent="0">
              <a:buNone/>
            </a:pPr>
            <a:r>
              <a:rPr lang="en-US" sz="2800" dirty="0"/>
              <a:t>Document references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11-21-1396r1</a:t>
            </a:r>
          </a:p>
        </p:txBody>
      </p:sp>
    </p:spTree>
    <p:extLst>
      <p:ext uri="{BB962C8B-B14F-4D97-AF65-F5344CB8AC3E}">
        <p14:creationId xmlns:p14="http://schemas.microsoft.com/office/powerpoint/2010/main" val="4084142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/>
              <a:t>x+5) PHY/RF related privacy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26358" y="6475413"/>
            <a:ext cx="2117567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F6E87B3-5DAF-7B45-882E-42CBF329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066800"/>
            <a:ext cx="8534400" cy="4494214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Issue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CSI is signaled in unprotected action frames (Beamforming reports) and might be used to facilitate inference of user behavior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e.g. when CSI is high quality, channel perturbations caused by keystrokes might be detected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Some PHY/RF characteristics of a transmitting device can be identifiable and used to track a device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e.g. CFO, spectral characteristics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in general these PHY/RF characteristics may not need to be addressed in the standard</a:t>
            </a:r>
          </a:p>
          <a:p>
            <a:pPr marL="0" indent="0">
              <a:buNone/>
            </a:pPr>
            <a:r>
              <a:rPr lang="en-US" sz="2800" dirty="0"/>
              <a:t>Status of issue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b="0" dirty="0"/>
              <a:t>Discussed in </a:t>
            </a:r>
            <a:r>
              <a:rPr lang="en-US" b="0" dirty="0" err="1"/>
              <a:t>TGbi</a:t>
            </a:r>
            <a:r>
              <a:rPr lang="en-US" b="0" dirty="0"/>
              <a:t> 9/15/2021</a:t>
            </a:r>
          </a:p>
          <a:p>
            <a:pPr marL="0" indent="0">
              <a:buNone/>
            </a:pPr>
            <a:r>
              <a:rPr lang="en-US" sz="2800" dirty="0"/>
              <a:t>Document references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11-21-1396r1</a:t>
            </a:r>
          </a:p>
        </p:txBody>
      </p:sp>
    </p:spTree>
    <p:extLst>
      <p:ext uri="{BB962C8B-B14F-4D97-AF65-F5344CB8AC3E}">
        <p14:creationId xmlns:p14="http://schemas.microsoft.com/office/powerpoint/2010/main" val="267399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625BE-F45F-4C92-9F70-47D388BE2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u="sng" dirty="0"/>
              <a:t>bis</a:t>
            </a:r>
            <a:r>
              <a:rPr lang="en-US" dirty="0"/>
              <a:t>) [edits] Avoid Element Fingerprint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81A2C-4165-49E0-AF2A-798F6BAB8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47800"/>
            <a:ext cx="83058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Issue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Elements carried in an unprotected management frame are sent in clear to provide capabilities, operation parameters, or vendor specific indication,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u="sng" dirty="0"/>
              <a:t>Additional elements containing information with high specificity, e.g. for link enablement, will also be sent per draft amendments under development, e.g. 11be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 large number of elements carried in an unprotected management frame may provide sufficient entropy as a fingerprint of a device/user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Need to provide privacy and avoid element fingerprint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u="sng" dirty="0"/>
              <a:t>Note in some case the frame length can imply the contents, even when encrypted/masked</a:t>
            </a:r>
            <a:endParaRPr lang="en-US" sz="1600" b="0" u="sng" dirty="0"/>
          </a:p>
          <a:p>
            <a:pPr marL="0" indent="0">
              <a:buNone/>
            </a:pPr>
            <a:r>
              <a:rPr lang="en-US" sz="2000" dirty="0"/>
              <a:t>Status of issue</a:t>
            </a:r>
          </a:p>
          <a:p>
            <a:pPr marL="300038">
              <a:buFont typeface="Arial" panose="020B0604020202020204" pitchFamily="34" charset="0"/>
              <a:buChar char="•"/>
            </a:pPr>
            <a:r>
              <a:rPr lang="en-US" sz="2000" b="0" dirty="0"/>
              <a:t>Issue presented at IEEE 802.11bi session on 05/14/2021</a:t>
            </a:r>
          </a:p>
          <a:p>
            <a:pPr marL="0" indent="0">
              <a:buNone/>
            </a:pPr>
            <a:r>
              <a:rPr lang="en-US" sz="2000" dirty="0"/>
              <a:t>Document references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Why MAC Address Randomization is not Enough: An Analysis of Wi-Fi Network Discovery Mechanisms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11-21-0839r0, 11-19-0489r0, 11-20-940r0, 11-20-746r1</a:t>
            </a:r>
            <a:r>
              <a:rPr lang="en-US" sz="2000" b="0" u="sng" dirty="0"/>
              <a:t>, 11-21-1396r1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C70ED-8192-4626-9526-0C44265966B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310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Straw polls</a:t>
            </a:r>
            <a:endParaRPr lang="en-US" u="sn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26358" y="6475413"/>
            <a:ext cx="2117567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F6E87B3-5DAF-7B45-882E-42CBF329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449386"/>
            <a:ext cx="8534400" cy="4494214"/>
          </a:xfrm>
        </p:spPr>
        <p:txBody>
          <a:bodyPr/>
          <a:lstStyle/>
          <a:p>
            <a:pPr marL="0" indent="0">
              <a:buNone/>
            </a:pPr>
            <a:r>
              <a:rPr lang="en-US" sz="1600" b="0" dirty="0"/>
              <a:t>SP1) Do you agree adding “x+1) Protecting authentication identifiers and key identifiers” issue into </a:t>
            </a:r>
            <a:r>
              <a:rPr lang="en-US" sz="1600" b="0" dirty="0" err="1"/>
              <a:t>TGbi</a:t>
            </a:r>
            <a:r>
              <a:rPr lang="en-US" sz="1600" b="0" dirty="0"/>
              <a:t> proposed issues document (DCN 21-641)?</a:t>
            </a:r>
          </a:p>
          <a:p>
            <a:pPr marL="0" indent="0">
              <a:buNone/>
            </a:pPr>
            <a:r>
              <a:rPr lang="en-US" sz="1600" b="0" dirty="0"/>
              <a:t>	Y: 16 N: 1 A: 1</a:t>
            </a:r>
          </a:p>
          <a:p>
            <a:pPr marL="0" indent="0">
              <a:buNone/>
            </a:pPr>
            <a:r>
              <a:rPr lang="en-US" sz="1600" b="0" dirty="0"/>
              <a:t>SP2) Do you agree adding “x+2) Soft/mobile AP privacy” issue into </a:t>
            </a:r>
            <a:r>
              <a:rPr lang="en-US" sz="1600" b="0" dirty="0" err="1"/>
              <a:t>TGbi</a:t>
            </a:r>
            <a:r>
              <a:rPr lang="en-US" sz="1600" b="0" dirty="0"/>
              <a:t> proposed issues document (DCN 21-641)?</a:t>
            </a:r>
          </a:p>
          <a:p>
            <a:pPr marL="0" indent="0">
              <a:buNone/>
            </a:pPr>
            <a:r>
              <a:rPr lang="en-US" sz="1600" b="0" dirty="0"/>
              <a:t>	Y: 13 N: 1 A: 5</a:t>
            </a:r>
          </a:p>
          <a:p>
            <a:pPr marL="0" indent="0">
              <a:buNone/>
            </a:pPr>
            <a:r>
              <a:rPr lang="en-US" sz="1600" b="0" strike="sngStrike" dirty="0"/>
              <a:t>SP3) Do you agree adding “x+3) Client MAC addresses during ESS association” issue into </a:t>
            </a:r>
            <a:r>
              <a:rPr lang="en-US" sz="1600" b="0" strike="sngStrike" dirty="0" err="1"/>
              <a:t>TGbi</a:t>
            </a:r>
            <a:r>
              <a:rPr lang="en-US" sz="1600" b="0" strike="sngStrike" dirty="0"/>
              <a:t> proposed issues document (DCN 21-641)?</a:t>
            </a:r>
          </a:p>
          <a:p>
            <a:pPr marL="0" indent="0">
              <a:buNone/>
            </a:pPr>
            <a:r>
              <a:rPr lang="en-US" sz="1600" b="0" strike="sngStrike" dirty="0"/>
              <a:t>	Y: N: A:</a:t>
            </a:r>
            <a:r>
              <a:rPr lang="en-US" sz="1600" b="0" dirty="0"/>
              <a:t> [deferred in order to merge with another contribution]</a:t>
            </a:r>
          </a:p>
          <a:p>
            <a:pPr marL="0" indent="0">
              <a:buNone/>
            </a:pPr>
            <a:r>
              <a:rPr lang="en-US" sz="1600" b="0" dirty="0"/>
              <a:t>SP4) Do you agree adding “x+4) Protecting behavioral fingerprinting while associated” issue into </a:t>
            </a:r>
            <a:r>
              <a:rPr lang="en-US" sz="1600" b="0" dirty="0" err="1"/>
              <a:t>TGbi</a:t>
            </a:r>
            <a:r>
              <a:rPr lang="en-US" sz="1600" b="0" dirty="0"/>
              <a:t> proposed issues document (DCN 21-641)?</a:t>
            </a:r>
          </a:p>
          <a:p>
            <a:pPr marL="0" indent="0">
              <a:buNone/>
            </a:pPr>
            <a:r>
              <a:rPr lang="en-US" sz="1600" b="0" dirty="0"/>
              <a:t>	Y: 14 N: 2 A: 3</a:t>
            </a:r>
          </a:p>
          <a:p>
            <a:pPr marL="0" indent="0">
              <a:buNone/>
            </a:pPr>
            <a:r>
              <a:rPr lang="en-US" sz="1600" b="0" dirty="0"/>
              <a:t>SP5) Do you agree adding “x+5) PHY/RF related privacy” issue into </a:t>
            </a:r>
            <a:r>
              <a:rPr lang="en-US" sz="1600" b="0" dirty="0" err="1"/>
              <a:t>TGbi</a:t>
            </a:r>
            <a:r>
              <a:rPr lang="en-US" sz="1600" b="0" dirty="0"/>
              <a:t> proposed issues document (DCN 21-641)?</a:t>
            </a:r>
          </a:p>
          <a:p>
            <a:pPr marL="0" indent="0">
              <a:buNone/>
            </a:pPr>
            <a:r>
              <a:rPr lang="en-US" sz="1600" b="0" dirty="0"/>
              <a:t>	Y: 10 N: 3 A: 6</a:t>
            </a:r>
          </a:p>
          <a:p>
            <a:pPr marL="0" indent="0">
              <a:buNone/>
            </a:pPr>
            <a:r>
              <a:rPr lang="en-US" sz="1600" b="0" dirty="0"/>
              <a:t>SP6) Do you agree updating the “Avoid Element Fingerprint” issue in </a:t>
            </a:r>
            <a:r>
              <a:rPr lang="en-US" sz="1600" b="0" dirty="0" err="1"/>
              <a:t>TGbi</a:t>
            </a:r>
            <a:r>
              <a:rPr lang="en-US" sz="1600" b="0" dirty="0"/>
              <a:t> proposed issues document (DCN 21-641) per “2bis”?</a:t>
            </a:r>
          </a:p>
          <a:p>
            <a:pPr marL="0" indent="0">
              <a:buNone/>
            </a:pPr>
            <a:r>
              <a:rPr lang="en-US" sz="1600" b="0" dirty="0"/>
              <a:t>	Y: 15 N: 0 A: 2</a:t>
            </a:r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4347308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XXXX-00-000m-preassoc-privacy" id="{8C8435B5-38AB-FD4B-858A-96787BCF5AC7}" vid="{2E0F85C9-A5C4-1342-BFEB-DE700B48FBD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27730</TotalTime>
  <Words>1121</Words>
  <Application>Microsoft Macintosh PowerPoint</Application>
  <PresentationFormat>On-screen Show (4:3)</PresentationFormat>
  <Paragraphs>126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802-11-Submission</vt:lpstr>
      <vt:lpstr>Privacy Protection Issues</vt:lpstr>
      <vt:lpstr>x+1) Protecting authentication identifiers and key identifiers</vt:lpstr>
      <vt:lpstr>x+2) Soft/mobile AP privacy</vt:lpstr>
      <vt:lpstr>x+3) Client MAC addresses during ESS association</vt:lpstr>
      <vt:lpstr>x+4) Protecting behavioral fingerprinting while associated </vt:lpstr>
      <vt:lpstr>x+5) PHY/RF related privacy</vt:lpstr>
      <vt:lpstr>2bis) [edits] Avoid Element Fingerprint</vt:lpstr>
      <vt:lpstr>Straw polls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Privacy Protection Gaps</dc:title>
  <dc:subject/>
  <dc:creator>Thomas Derham</dc:creator>
  <cp:keywords/>
  <dc:description/>
  <cp:lastModifiedBy>Thomas Derham</cp:lastModifiedBy>
  <cp:revision>139</cp:revision>
  <cp:lastPrinted>1998-02-10T13:28:06Z</cp:lastPrinted>
  <dcterms:created xsi:type="dcterms:W3CDTF">2021-06-01T20:00:27Z</dcterms:created>
  <dcterms:modified xsi:type="dcterms:W3CDTF">2021-10-07T15:38:32Z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-2101675179</vt:i4>
  </property>
  <property fmtid="{D5CDD505-2E9C-101B-9397-08002B2CF9AE}" pid="3" name="_NewReviewCycle">
    <vt:lpwstr/>
  </property>
  <property fmtid="{D5CDD505-2E9C-101B-9397-08002B2CF9AE}" pid="4" name="_EmailSubject">
    <vt:lpwstr>Tuesday meeting</vt:lpwstr>
  </property>
  <property fmtid="{D5CDD505-2E9C-101B-9397-08002B2CF9AE}" pid="5" name="_AuthorEmail">
    <vt:lpwstr>vinko.erceg@broadcom.com</vt:lpwstr>
  </property>
  <property fmtid="{D5CDD505-2E9C-101B-9397-08002B2CF9AE}" pid="6" name="_AuthorEmailDisplayName">
    <vt:lpwstr>Vinko Erceg</vt:lpwstr>
  </property>
  <property fmtid="{D5CDD505-2E9C-101B-9397-08002B2CF9AE}" pid="7" name="_PreviousAdHocReviewCycleID">
    <vt:i4>1073190392</vt:i4>
  </property>
</Properties>
</file>